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handoutMasterIdLst>
    <p:handoutMasterId r:id="rId33"/>
  </p:handoutMasterIdLst>
  <p:sldIdLst>
    <p:sldId id="317" r:id="rId2"/>
    <p:sldId id="406" r:id="rId3"/>
    <p:sldId id="405" r:id="rId4"/>
    <p:sldId id="359" r:id="rId5"/>
    <p:sldId id="387" r:id="rId6"/>
    <p:sldId id="395" r:id="rId7"/>
    <p:sldId id="427" r:id="rId8"/>
    <p:sldId id="417" r:id="rId9"/>
    <p:sldId id="426" r:id="rId10"/>
    <p:sldId id="408" r:id="rId11"/>
    <p:sldId id="407" r:id="rId12"/>
    <p:sldId id="409" r:id="rId13"/>
    <p:sldId id="410" r:id="rId14"/>
    <p:sldId id="411" r:id="rId15"/>
    <p:sldId id="412" r:id="rId16"/>
    <p:sldId id="413" r:id="rId17"/>
    <p:sldId id="414" r:id="rId18"/>
    <p:sldId id="397" r:id="rId19"/>
    <p:sldId id="398" r:id="rId20"/>
    <p:sldId id="399" r:id="rId21"/>
    <p:sldId id="400" r:id="rId22"/>
    <p:sldId id="404" r:id="rId23"/>
    <p:sldId id="420" r:id="rId24"/>
    <p:sldId id="419" r:id="rId25"/>
    <p:sldId id="422" r:id="rId26"/>
    <p:sldId id="421" r:id="rId27"/>
    <p:sldId id="424" r:id="rId28"/>
    <p:sldId id="402" r:id="rId29"/>
    <p:sldId id="415" r:id="rId30"/>
    <p:sldId id="403" r:id="rId31"/>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D3D0"/>
    <a:srgbClr val="FDF1E9"/>
    <a:srgbClr val="E18787"/>
    <a:srgbClr val="DC7272"/>
    <a:srgbClr val="BCD6EE"/>
    <a:srgbClr val="A1C6E7"/>
    <a:srgbClr val="5B9BD5"/>
    <a:srgbClr val="C8F3F4"/>
    <a:srgbClr val="BCF1F2"/>
    <a:srgbClr val="96E8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9B627E-AB5F-4195-8789-046CD0802156}" v="1274" dt="2023-10-10T13:13:17.945"/>
    <p1510:client id="{2E3C691E-EEAC-4CA1-AC04-738D0D0F4480}" v="306" dt="2023-10-10T12:57:42.388"/>
    <p1510:client id="{DD633439-9598-4E4F-849F-292282B0BF9D}" v="19" dt="2023-10-11T12:39:10.5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ạm Thụy Ý Vy" userId="b4a566e6-5e9d-4ca2-bcac-4e9652e0f01b" providerId="ADAL" clId="{249B627E-AB5F-4195-8789-046CD0802156}"/>
    <pc:docChg chg="undo custSel addSld delSld modSld sldOrd">
      <pc:chgData name="Phạm Thụy Ý Vy" userId="b4a566e6-5e9d-4ca2-bcac-4e9652e0f01b" providerId="ADAL" clId="{249B627E-AB5F-4195-8789-046CD0802156}" dt="2023-10-10T13:13:17.945" v="1754" actId="20577"/>
      <pc:docMkLst>
        <pc:docMk/>
      </pc:docMkLst>
      <pc:sldChg chg="modSp mod">
        <pc:chgData name="Phạm Thụy Ý Vy" userId="b4a566e6-5e9d-4ca2-bcac-4e9652e0f01b" providerId="ADAL" clId="{249B627E-AB5F-4195-8789-046CD0802156}" dt="2023-10-05T10:03:16.434" v="158" actId="1076"/>
        <pc:sldMkLst>
          <pc:docMk/>
          <pc:sldMk cId="686517389" sldId="317"/>
        </pc:sldMkLst>
        <pc:spChg chg="mod">
          <ac:chgData name="Phạm Thụy Ý Vy" userId="b4a566e6-5e9d-4ca2-bcac-4e9652e0f01b" providerId="ADAL" clId="{249B627E-AB5F-4195-8789-046CD0802156}" dt="2023-10-05T10:03:16.434" v="158" actId="1076"/>
          <ac:spMkLst>
            <pc:docMk/>
            <pc:sldMk cId="686517389" sldId="317"/>
            <ac:spMk id="5" creationId="{1F6CFDF9-084C-BC7D-0FBD-697E26215A47}"/>
          </ac:spMkLst>
        </pc:spChg>
        <pc:picChg chg="mod">
          <ac:chgData name="Phạm Thụy Ý Vy" userId="b4a566e6-5e9d-4ca2-bcac-4e9652e0f01b" providerId="ADAL" clId="{249B627E-AB5F-4195-8789-046CD0802156}" dt="2023-10-05T02:15:56.024" v="130" actId="1076"/>
          <ac:picMkLst>
            <pc:docMk/>
            <pc:sldMk cId="686517389" sldId="317"/>
            <ac:picMk id="15" creationId="{4FED1C55-5A9E-724A-543E-F6DFFE9F945B}"/>
          </ac:picMkLst>
        </pc:picChg>
      </pc:sldChg>
      <pc:sldChg chg="modSp del mod">
        <pc:chgData name="Phạm Thụy Ý Vy" userId="b4a566e6-5e9d-4ca2-bcac-4e9652e0f01b" providerId="ADAL" clId="{249B627E-AB5F-4195-8789-046CD0802156}" dt="2023-10-05T01:07:53.186" v="14" actId="47"/>
        <pc:sldMkLst>
          <pc:docMk/>
          <pc:sldMk cId="558556848" sldId="372"/>
        </pc:sldMkLst>
        <pc:spChg chg="mod">
          <ac:chgData name="Phạm Thụy Ý Vy" userId="b4a566e6-5e9d-4ca2-bcac-4e9652e0f01b" providerId="ADAL" clId="{249B627E-AB5F-4195-8789-046CD0802156}" dt="2023-10-05T01:07:47.962" v="13" actId="20577"/>
          <ac:spMkLst>
            <pc:docMk/>
            <pc:sldMk cId="558556848" sldId="372"/>
            <ac:spMk id="37" creationId="{A5FE5F31-5E77-4F1B-ADCD-B30D657F39CC}"/>
          </ac:spMkLst>
        </pc:spChg>
      </pc:sldChg>
      <pc:sldChg chg="addSp delSp modSp mod">
        <pc:chgData name="Phạm Thụy Ý Vy" userId="b4a566e6-5e9d-4ca2-bcac-4e9652e0f01b" providerId="ADAL" clId="{249B627E-AB5F-4195-8789-046CD0802156}" dt="2023-10-10T07:40:35.763" v="1742" actId="20577"/>
        <pc:sldMkLst>
          <pc:docMk/>
          <pc:sldMk cId="1909926373" sldId="387"/>
        </pc:sldMkLst>
        <pc:spChg chg="mod">
          <ac:chgData name="Phạm Thụy Ý Vy" userId="b4a566e6-5e9d-4ca2-bcac-4e9652e0f01b" providerId="ADAL" clId="{249B627E-AB5F-4195-8789-046CD0802156}" dt="2023-10-10T07:40:35.763" v="1742" actId="20577"/>
          <ac:spMkLst>
            <pc:docMk/>
            <pc:sldMk cId="1909926373" sldId="387"/>
            <ac:spMk id="2" creationId="{2E496BEB-8FF9-558A-A8F1-A5AF05744C2E}"/>
          </ac:spMkLst>
        </pc:spChg>
        <pc:spChg chg="del mod">
          <ac:chgData name="Phạm Thụy Ý Vy" userId="b4a566e6-5e9d-4ca2-bcac-4e9652e0f01b" providerId="ADAL" clId="{249B627E-AB5F-4195-8789-046CD0802156}" dt="2023-10-10T06:49:18.635" v="1380" actId="478"/>
          <ac:spMkLst>
            <pc:docMk/>
            <pc:sldMk cId="1909926373" sldId="387"/>
            <ac:spMk id="3" creationId="{80055849-039C-477C-5554-759314C212DF}"/>
          </ac:spMkLst>
        </pc:spChg>
        <pc:spChg chg="add mod">
          <ac:chgData name="Phạm Thụy Ý Vy" userId="b4a566e6-5e9d-4ca2-bcac-4e9652e0f01b" providerId="ADAL" clId="{249B627E-AB5F-4195-8789-046CD0802156}" dt="2023-10-10T06:49:26.901" v="1381" actId="164"/>
          <ac:spMkLst>
            <pc:docMk/>
            <pc:sldMk cId="1909926373" sldId="387"/>
            <ac:spMk id="4" creationId="{561CD677-145B-417B-BA19-14D25FBE7150}"/>
          </ac:spMkLst>
        </pc:spChg>
        <pc:spChg chg="add mod">
          <ac:chgData name="Phạm Thụy Ý Vy" userId="b4a566e6-5e9d-4ca2-bcac-4e9652e0f01b" providerId="ADAL" clId="{249B627E-AB5F-4195-8789-046CD0802156}" dt="2023-10-10T06:49:26.901" v="1381" actId="164"/>
          <ac:spMkLst>
            <pc:docMk/>
            <pc:sldMk cId="1909926373" sldId="387"/>
            <ac:spMk id="5" creationId="{6423182A-0BD6-107B-B85B-9920E7FAF07A}"/>
          </ac:spMkLst>
        </pc:spChg>
        <pc:spChg chg="add mod">
          <ac:chgData name="Phạm Thụy Ý Vy" userId="b4a566e6-5e9d-4ca2-bcac-4e9652e0f01b" providerId="ADAL" clId="{249B627E-AB5F-4195-8789-046CD0802156}" dt="2023-10-10T06:49:26.901" v="1381" actId="164"/>
          <ac:spMkLst>
            <pc:docMk/>
            <pc:sldMk cId="1909926373" sldId="387"/>
            <ac:spMk id="6" creationId="{E0A40674-67E1-C062-9C39-920FB8C4E886}"/>
          </ac:spMkLst>
        </pc:spChg>
        <pc:spChg chg="add mod">
          <ac:chgData name="Phạm Thụy Ý Vy" userId="b4a566e6-5e9d-4ca2-bcac-4e9652e0f01b" providerId="ADAL" clId="{249B627E-AB5F-4195-8789-046CD0802156}" dt="2023-10-10T06:49:26.901" v="1381" actId="164"/>
          <ac:spMkLst>
            <pc:docMk/>
            <pc:sldMk cId="1909926373" sldId="387"/>
            <ac:spMk id="7" creationId="{784C272F-9F96-C1CD-DD78-1D2D292003C5}"/>
          </ac:spMkLst>
        </pc:spChg>
        <pc:spChg chg="add mod">
          <ac:chgData name="Phạm Thụy Ý Vy" userId="b4a566e6-5e9d-4ca2-bcac-4e9652e0f01b" providerId="ADAL" clId="{249B627E-AB5F-4195-8789-046CD0802156}" dt="2023-10-10T06:49:26.901" v="1381" actId="164"/>
          <ac:spMkLst>
            <pc:docMk/>
            <pc:sldMk cId="1909926373" sldId="387"/>
            <ac:spMk id="8" creationId="{5B4C6317-0D0E-DB29-1964-4B5EB4DA9B51}"/>
          </ac:spMkLst>
        </pc:spChg>
        <pc:spChg chg="add mod">
          <ac:chgData name="Phạm Thụy Ý Vy" userId="b4a566e6-5e9d-4ca2-bcac-4e9652e0f01b" providerId="ADAL" clId="{249B627E-AB5F-4195-8789-046CD0802156}" dt="2023-10-10T06:49:26.901" v="1381" actId="164"/>
          <ac:spMkLst>
            <pc:docMk/>
            <pc:sldMk cId="1909926373" sldId="387"/>
            <ac:spMk id="9" creationId="{739FCA00-B1FC-CDEF-A3AC-F9153EF1403C}"/>
          </ac:spMkLst>
        </pc:spChg>
        <pc:spChg chg="add mod">
          <ac:chgData name="Phạm Thụy Ý Vy" userId="b4a566e6-5e9d-4ca2-bcac-4e9652e0f01b" providerId="ADAL" clId="{249B627E-AB5F-4195-8789-046CD0802156}" dt="2023-10-10T06:49:26.901" v="1381" actId="164"/>
          <ac:spMkLst>
            <pc:docMk/>
            <pc:sldMk cId="1909926373" sldId="387"/>
            <ac:spMk id="10" creationId="{1E9F79A5-39C4-DEB7-4249-F2060F11EDE1}"/>
          </ac:spMkLst>
        </pc:spChg>
        <pc:spChg chg="add mod">
          <ac:chgData name="Phạm Thụy Ý Vy" userId="b4a566e6-5e9d-4ca2-bcac-4e9652e0f01b" providerId="ADAL" clId="{249B627E-AB5F-4195-8789-046CD0802156}" dt="2023-10-10T06:49:26.901" v="1381" actId="164"/>
          <ac:spMkLst>
            <pc:docMk/>
            <pc:sldMk cId="1909926373" sldId="387"/>
            <ac:spMk id="11" creationId="{9BC317A9-82CA-8913-A890-BE67F505436D}"/>
          </ac:spMkLst>
        </pc:spChg>
        <pc:spChg chg="add mod">
          <ac:chgData name="Phạm Thụy Ý Vy" userId="b4a566e6-5e9d-4ca2-bcac-4e9652e0f01b" providerId="ADAL" clId="{249B627E-AB5F-4195-8789-046CD0802156}" dt="2023-10-10T06:49:26.901" v="1381" actId="164"/>
          <ac:spMkLst>
            <pc:docMk/>
            <pc:sldMk cId="1909926373" sldId="387"/>
            <ac:spMk id="12" creationId="{EA6EB625-B1B2-9FE9-C749-576361824DDA}"/>
          </ac:spMkLst>
        </pc:spChg>
        <pc:spChg chg="add mod">
          <ac:chgData name="Phạm Thụy Ý Vy" userId="b4a566e6-5e9d-4ca2-bcac-4e9652e0f01b" providerId="ADAL" clId="{249B627E-AB5F-4195-8789-046CD0802156}" dt="2023-10-10T06:49:26.901" v="1381" actId="164"/>
          <ac:spMkLst>
            <pc:docMk/>
            <pc:sldMk cId="1909926373" sldId="387"/>
            <ac:spMk id="13" creationId="{AC75E372-AA3C-88ED-F418-28E2C9D35967}"/>
          </ac:spMkLst>
        </pc:spChg>
        <pc:grpChg chg="add mod">
          <ac:chgData name="Phạm Thụy Ý Vy" userId="b4a566e6-5e9d-4ca2-bcac-4e9652e0f01b" providerId="ADAL" clId="{249B627E-AB5F-4195-8789-046CD0802156}" dt="2023-10-10T06:50:54.652" v="1402" actId="1076"/>
          <ac:grpSpMkLst>
            <pc:docMk/>
            <pc:sldMk cId="1909926373" sldId="387"/>
            <ac:grpSpMk id="28" creationId="{FDC0F137-7EE6-8BD9-4D4C-6E2AA64371F4}"/>
          </ac:grpSpMkLst>
        </pc:grpChg>
        <pc:cxnChg chg="add mod">
          <ac:chgData name="Phạm Thụy Ý Vy" userId="b4a566e6-5e9d-4ca2-bcac-4e9652e0f01b" providerId="ADAL" clId="{249B627E-AB5F-4195-8789-046CD0802156}" dt="2023-10-10T06:49:26.901" v="1381" actId="164"/>
          <ac:cxnSpMkLst>
            <pc:docMk/>
            <pc:sldMk cId="1909926373" sldId="387"/>
            <ac:cxnSpMk id="15" creationId="{1C5909F0-F640-0B9A-583F-CF12D6567F27}"/>
          </ac:cxnSpMkLst>
        </pc:cxnChg>
        <pc:cxnChg chg="add mod">
          <ac:chgData name="Phạm Thụy Ý Vy" userId="b4a566e6-5e9d-4ca2-bcac-4e9652e0f01b" providerId="ADAL" clId="{249B627E-AB5F-4195-8789-046CD0802156}" dt="2023-10-10T06:49:26.901" v="1381" actId="164"/>
          <ac:cxnSpMkLst>
            <pc:docMk/>
            <pc:sldMk cId="1909926373" sldId="387"/>
            <ac:cxnSpMk id="16" creationId="{F61FE0FE-F5CC-E0B0-B49E-F66D17060167}"/>
          </ac:cxnSpMkLst>
        </pc:cxnChg>
        <pc:cxnChg chg="add mod">
          <ac:chgData name="Phạm Thụy Ý Vy" userId="b4a566e6-5e9d-4ca2-bcac-4e9652e0f01b" providerId="ADAL" clId="{249B627E-AB5F-4195-8789-046CD0802156}" dt="2023-10-10T06:49:26.901" v="1381" actId="164"/>
          <ac:cxnSpMkLst>
            <pc:docMk/>
            <pc:sldMk cId="1909926373" sldId="387"/>
            <ac:cxnSpMk id="21" creationId="{194745E2-4D6F-C6CF-AA02-9BE54963658E}"/>
          </ac:cxnSpMkLst>
        </pc:cxnChg>
        <pc:cxnChg chg="add mod">
          <ac:chgData name="Phạm Thụy Ý Vy" userId="b4a566e6-5e9d-4ca2-bcac-4e9652e0f01b" providerId="ADAL" clId="{249B627E-AB5F-4195-8789-046CD0802156}" dt="2023-10-10T06:49:26.901" v="1381" actId="164"/>
          <ac:cxnSpMkLst>
            <pc:docMk/>
            <pc:sldMk cId="1909926373" sldId="387"/>
            <ac:cxnSpMk id="25" creationId="{326315A8-9908-9761-8061-CFF7284CCD36}"/>
          </ac:cxnSpMkLst>
        </pc:cxnChg>
      </pc:sldChg>
      <pc:sldChg chg="addSp delSp modSp mod ord">
        <pc:chgData name="Phạm Thụy Ý Vy" userId="b4a566e6-5e9d-4ca2-bcac-4e9652e0f01b" providerId="ADAL" clId="{249B627E-AB5F-4195-8789-046CD0802156}" dt="2023-10-10T07:25:38.854" v="1442"/>
        <pc:sldMkLst>
          <pc:docMk/>
          <pc:sldMk cId="4113074847" sldId="395"/>
        </pc:sldMkLst>
        <pc:spChg chg="mod">
          <ac:chgData name="Phạm Thụy Ý Vy" userId="b4a566e6-5e9d-4ca2-bcac-4e9652e0f01b" providerId="ADAL" clId="{249B627E-AB5F-4195-8789-046CD0802156}" dt="2023-10-10T06:53:22.342" v="1432" actId="9"/>
          <ac:spMkLst>
            <pc:docMk/>
            <pc:sldMk cId="4113074847" sldId="395"/>
            <ac:spMk id="2" creationId="{3277F27D-B38E-F92D-F100-911CE7B94B48}"/>
          </ac:spMkLst>
        </pc:spChg>
        <pc:spChg chg="mod">
          <ac:chgData name="Phạm Thụy Ý Vy" userId="b4a566e6-5e9d-4ca2-bcac-4e9652e0f01b" providerId="ADAL" clId="{249B627E-AB5F-4195-8789-046CD0802156}" dt="2023-10-10T06:52:38.597" v="1424" actId="1076"/>
          <ac:spMkLst>
            <pc:docMk/>
            <pc:sldMk cId="4113074847" sldId="395"/>
            <ac:spMk id="3" creationId="{87D17A9C-BCD5-15FB-20E7-77C4EFF394B4}"/>
          </ac:spMkLst>
        </pc:spChg>
        <pc:spChg chg="add del mod">
          <ac:chgData name="Phạm Thụy Ý Vy" userId="b4a566e6-5e9d-4ca2-bcac-4e9652e0f01b" providerId="ADAL" clId="{249B627E-AB5F-4195-8789-046CD0802156}" dt="2023-10-10T06:51:34.747" v="1407"/>
          <ac:spMkLst>
            <pc:docMk/>
            <pc:sldMk cId="4113074847" sldId="395"/>
            <ac:spMk id="6" creationId="{3F52BBAB-908E-F1E5-D49D-27ED51F9295B}"/>
          </ac:spMkLst>
        </pc:spChg>
        <pc:picChg chg="mod">
          <ac:chgData name="Phạm Thụy Ý Vy" userId="b4a566e6-5e9d-4ca2-bcac-4e9652e0f01b" providerId="ADAL" clId="{249B627E-AB5F-4195-8789-046CD0802156}" dt="2023-10-10T06:52:38.597" v="1424" actId="1076"/>
          <ac:picMkLst>
            <pc:docMk/>
            <pc:sldMk cId="4113074847" sldId="395"/>
            <ac:picMk id="5" creationId="{60A8B9F7-5DAC-DF90-8A53-E8C9CBCF6BD9}"/>
          </ac:picMkLst>
        </pc:picChg>
      </pc:sldChg>
      <pc:sldChg chg="modSp mod">
        <pc:chgData name="Phạm Thụy Ý Vy" userId="b4a566e6-5e9d-4ca2-bcac-4e9652e0f01b" providerId="ADAL" clId="{249B627E-AB5F-4195-8789-046CD0802156}" dt="2023-10-10T01:57:20.351" v="611" actId="122"/>
        <pc:sldMkLst>
          <pc:docMk/>
          <pc:sldMk cId="3387921942" sldId="397"/>
        </pc:sldMkLst>
        <pc:spChg chg="mod">
          <ac:chgData name="Phạm Thụy Ý Vy" userId="b4a566e6-5e9d-4ca2-bcac-4e9652e0f01b" providerId="ADAL" clId="{249B627E-AB5F-4195-8789-046CD0802156}" dt="2023-10-10T01:57:20.351" v="611" actId="122"/>
          <ac:spMkLst>
            <pc:docMk/>
            <pc:sldMk cId="3387921942" sldId="397"/>
            <ac:spMk id="2" creationId="{F175622C-B5EE-8D21-4B6F-BB08856B1425}"/>
          </ac:spMkLst>
        </pc:spChg>
      </pc:sldChg>
      <pc:sldChg chg="addSp delSp modSp mod">
        <pc:chgData name="Phạm Thụy Ý Vy" userId="b4a566e6-5e9d-4ca2-bcac-4e9652e0f01b" providerId="ADAL" clId="{249B627E-AB5F-4195-8789-046CD0802156}" dt="2023-10-08T09:10:25.960" v="398" actId="1076"/>
        <pc:sldMkLst>
          <pc:docMk/>
          <pc:sldMk cId="345033218" sldId="399"/>
        </pc:sldMkLst>
        <pc:spChg chg="add mod">
          <ac:chgData name="Phạm Thụy Ý Vy" userId="b4a566e6-5e9d-4ca2-bcac-4e9652e0f01b" providerId="ADAL" clId="{249B627E-AB5F-4195-8789-046CD0802156}" dt="2023-10-08T09:10:25.960" v="398" actId="1076"/>
          <ac:spMkLst>
            <pc:docMk/>
            <pc:sldMk cId="345033218" sldId="399"/>
            <ac:spMk id="2" creationId="{C1FCCE32-90A4-0603-904A-61C4725FE578}"/>
          </ac:spMkLst>
        </pc:spChg>
        <pc:spChg chg="add del mod">
          <ac:chgData name="Phạm Thụy Ý Vy" userId="b4a566e6-5e9d-4ca2-bcac-4e9652e0f01b" providerId="ADAL" clId="{249B627E-AB5F-4195-8789-046CD0802156}" dt="2023-10-08T09:08:45.157" v="362" actId="21"/>
          <ac:spMkLst>
            <pc:docMk/>
            <pc:sldMk cId="345033218" sldId="399"/>
            <ac:spMk id="6" creationId="{4A8ABCC9-125C-752A-91D5-3C236B58F474}"/>
          </ac:spMkLst>
        </pc:spChg>
        <pc:spChg chg="mod">
          <ac:chgData name="Phạm Thụy Ý Vy" userId="b4a566e6-5e9d-4ca2-bcac-4e9652e0f01b" providerId="ADAL" clId="{249B627E-AB5F-4195-8789-046CD0802156}" dt="2023-10-08T09:06:37.092" v="319" actId="1076"/>
          <ac:spMkLst>
            <pc:docMk/>
            <pc:sldMk cId="345033218" sldId="399"/>
            <ac:spMk id="8" creationId="{DAF6EE27-584A-4755-F0D5-25FF67AF61F0}"/>
          </ac:spMkLst>
        </pc:spChg>
        <pc:spChg chg="add mod">
          <ac:chgData name="Phạm Thụy Ý Vy" userId="b4a566e6-5e9d-4ca2-bcac-4e9652e0f01b" providerId="ADAL" clId="{249B627E-AB5F-4195-8789-046CD0802156}" dt="2023-10-08T09:10:16.851" v="395" actId="14100"/>
          <ac:spMkLst>
            <pc:docMk/>
            <pc:sldMk cId="345033218" sldId="399"/>
            <ac:spMk id="15" creationId="{517DA092-1CD1-301E-6772-D028C8BB8508}"/>
          </ac:spMkLst>
        </pc:spChg>
        <pc:spChg chg="add mod">
          <ac:chgData name="Phạm Thụy Ý Vy" userId="b4a566e6-5e9d-4ca2-bcac-4e9652e0f01b" providerId="ADAL" clId="{249B627E-AB5F-4195-8789-046CD0802156}" dt="2023-10-08T09:10:18.877" v="396" actId="14100"/>
          <ac:spMkLst>
            <pc:docMk/>
            <pc:sldMk cId="345033218" sldId="399"/>
            <ac:spMk id="23" creationId="{C0C626DA-810D-89BC-C419-C1EAD8089F7A}"/>
          </ac:spMkLst>
        </pc:spChg>
        <pc:grpChg chg="mod">
          <ac:chgData name="Phạm Thụy Ý Vy" userId="b4a566e6-5e9d-4ca2-bcac-4e9652e0f01b" providerId="ADAL" clId="{249B627E-AB5F-4195-8789-046CD0802156}" dt="2023-10-08T09:07:44.110" v="329" actId="1076"/>
          <ac:grpSpMkLst>
            <pc:docMk/>
            <pc:sldMk cId="345033218" sldId="399"/>
            <ac:grpSpMk id="9" creationId="{7E3E6B3E-22A2-24FE-6E5F-8E28BA2249BE}"/>
          </ac:grpSpMkLst>
        </pc:grpChg>
        <pc:grpChg chg="mod">
          <ac:chgData name="Phạm Thụy Ý Vy" userId="b4a566e6-5e9d-4ca2-bcac-4e9652e0f01b" providerId="ADAL" clId="{249B627E-AB5F-4195-8789-046CD0802156}" dt="2023-10-08T09:07:44.110" v="329" actId="1076"/>
          <ac:grpSpMkLst>
            <pc:docMk/>
            <pc:sldMk cId="345033218" sldId="399"/>
            <ac:grpSpMk id="24" creationId="{5089E17D-136E-007B-55D2-6B2A52D5FCD4}"/>
          </ac:grpSpMkLst>
        </pc:grpChg>
        <pc:grpChg chg="mod">
          <ac:chgData name="Phạm Thụy Ý Vy" userId="b4a566e6-5e9d-4ca2-bcac-4e9652e0f01b" providerId="ADAL" clId="{249B627E-AB5F-4195-8789-046CD0802156}" dt="2023-10-08T09:07:44.110" v="329" actId="1076"/>
          <ac:grpSpMkLst>
            <pc:docMk/>
            <pc:sldMk cId="345033218" sldId="399"/>
            <ac:grpSpMk id="32" creationId="{3CBE809A-4AD4-E255-4DAF-D24E4A1DE063}"/>
          </ac:grpSpMkLst>
        </pc:grpChg>
        <pc:picChg chg="add mod">
          <ac:chgData name="Phạm Thụy Ý Vy" userId="b4a566e6-5e9d-4ca2-bcac-4e9652e0f01b" providerId="ADAL" clId="{249B627E-AB5F-4195-8789-046CD0802156}" dt="2023-10-08T09:07:44.110" v="329" actId="1076"/>
          <ac:picMkLst>
            <pc:docMk/>
            <pc:sldMk cId="345033218" sldId="399"/>
            <ac:picMk id="4" creationId="{5401CA99-27EB-9ECD-1E59-8E6A3A421F10}"/>
          </ac:picMkLst>
        </pc:picChg>
        <pc:cxnChg chg="mod">
          <ac:chgData name="Phạm Thụy Ý Vy" userId="b4a566e6-5e9d-4ca2-bcac-4e9652e0f01b" providerId="ADAL" clId="{249B627E-AB5F-4195-8789-046CD0802156}" dt="2023-10-08T09:07:44.110" v="329" actId="1076"/>
          <ac:cxnSpMkLst>
            <pc:docMk/>
            <pc:sldMk cId="345033218" sldId="399"/>
            <ac:cxnSpMk id="26" creationId="{081F498E-E411-D5AA-6463-832F5BE481F8}"/>
          </ac:cxnSpMkLst>
        </pc:cxnChg>
        <pc:cxnChg chg="mod">
          <ac:chgData name="Phạm Thụy Ý Vy" userId="b4a566e6-5e9d-4ca2-bcac-4e9652e0f01b" providerId="ADAL" clId="{249B627E-AB5F-4195-8789-046CD0802156}" dt="2023-10-08T09:07:44.110" v="329" actId="1076"/>
          <ac:cxnSpMkLst>
            <pc:docMk/>
            <pc:sldMk cId="345033218" sldId="399"/>
            <ac:cxnSpMk id="28" creationId="{FBA87FDC-7E5B-7029-6D22-EA90D9E39C75}"/>
          </ac:cxnSpMkLst>
        </pc:cxnChg>
        <pc:cxnChg chg="mod">
          <ac:chgData name="Phạm Thụy Ý Vy" userId="b4a566e6-5e9d-4ca2-bcac-4e9652e0f01b" providerId="ADAL" clId="{249B627E-AB5F-4195-8789-046CD0802156}" dt="2023-10-08T09:07:44.110" v="329" actId="1076"/>
          <ac:cxnSpMkLst>
            <pc:docMk/>
            <pc:sldMk cId="345033218" sldId="399"/>
            <ac:cxnSpMk id="38" creationId="{D1B4D789-682A-2A1F-871A-EA65CF88E2BB}"/>
          </ac:cxnSpMkLst>
        </pc:cxnChg>
        <pc:cxnChg chg="mod">
          <ac:chgData name="Phạm Thụy Ý Vy" userId="b4a566e6-5e9d-4ca2-bcac-4e9652e0f01b" providerId="ADAL" clId="{249B627E-AB5F-4195-8789-046CD0802156}" dt="2023-10-08T09:07:44.110" v="329" actId="1076"/>
          <ac:cxnSpMkLst>
            <pc:docMk/>
            <pc:sldMk cId="345033218" sldId="399"/>
            <ac:cxnSpMk id="40" creationId="{60431C0B-4A16-A19A-93CC-08FDAB271E32}"/>
          </ac:cxnSpMkLst>
        </pc:cxnChg>
        <pc:cxnChg chg="mod">
          <ac:chgData name="Phạm Thụy Ý Vy" userId="b4a566e6-5e9d-4ca2-bcac-4e9652e0f01b" providerId="ADAL" clId="{249B627E-AB5F-4195-8789-046CD0802156}" dt="2023-10-08T09:07:44.110" v="329" actId="1076"/>
          <ac:cxnSpMkLst>
            <pc:docMk/>
            <pc:sldMk cId="345033218" sldId="399"/>
            <ac:cxnSpMk id="42" creationId="{BFC6806E-FEE2-6CC0-81C5-B66F6FF55FBE}"/>
          </ac:cxnSpMkLst>
        </pc:cxnChg>
        <pc:cxnChg chg="mod">
          <ac:chgData name="Phạm Thụy Ý Vy" userId="b4a566e6-5e9d-4ca2-bcac-4e9652e0f01b" providerId="ADAL" clId="{249B627E-AB5F-4195-8789-046CD0802156}" dt="2023-10-08T09:07:44.110" v="329" actId="1076"/>
          <ac:cxnSpMkLst>
            <pc:docMk/>
            <pc:sldMk cId="345033218" sldId="399"/>
            <ac:cxnSpMk id="44" creationId="{4B67300C-302B-7709-AF93-73706032AFAE}"/>
          </ac:cxnSpMkLst>
        </pc:cxnChg>
        <pc:cxnChg chg="mod">
          <ac:chgData name="Phạm Thụy Ý Vy" userId="b4a566e6-5e9d-4ca2-bcac-4e9652e0f01b" providerId="ADAL" clId="{249B627E-AB5F-4195-8789-046CD0802156}" dt="2023-10-08T09:07:44.110" v="329" actId="1076"/>
          <ac:cxnSpMkLst>
            <pc:docMk/>
            <pc:sldMk cId="345033218" sldId="399"/>
            <ac:cxnSpMk id="46" creationId="{7F441C4E-222B-00E1-34FD-DE130C345941}"/>
          </ac:cxnSpMkLst>
        </pc:cxnChg>
        <pc:cxnChg chg="mod">
          <ac:chgData name="Phạm Thụy Ý Vy" userId="b4a566e6-5e9d-4ca2-bcac-4e9652e0f01b" providerId="ADAL" clId="{249B627E-AB5F-4195-8789-046CD0802156}" dt="2023-10-08T09:07:44.110" v="329" actId="1076"/>
          <ac:cxnSpMkLst>
            <pc:docMk/>
            <pc:sldMk cId="345033218" sldId="399"/>
            <ac:cxnSpMk id="48" creationId="{0A9EA09D-C9E9-78B8-384F-60633305B2E7}"/>
          </ac:cxnSpMkLst>
        </pc:cxnChg>
        <pc:cxnChg chg="mod">
          <ac:chgData name="Phạm Thụy Ý Vy" userId="b4a566e6-5e9d-4ca2-bcac-4e9652e0f01b" providerId="ADAL" clId="{249B627E-AB5F-4195-8789-046CD0802156}" dt="2023-10-08T09:07:44.110" v="329" actId="1076"/>
          <ac:cxnSpMkLst>
            <pc:docMk/>
            <pc:sldMk cId="345033218" sldId="399"/>
            <ac:cxnSpMk id="49" creationId="{EB7333BE-EF61-5CDC-04F9-AB4309BF090D}"/>
          </ac:cxnSpMkLst>
        </pc:cxnChg>
        <pc:cxnChg chg="mod">
          <ac:chgData name="Phạm Thụy Ý Vy" userId="b4a566e6-5e9d-4ca2-bcac-4e9652e0f01b" providerId="ADAL" clId="{249B627E-AB5F-4195-8789-046CD0802156}" dt="2023-10-08T09:07:44.110" v="329" actId="1076"/>
          <ac:cxnSpMkLst>
            <pc:docMk/>
            <pc:sldMk cId="345033218" sldId="399"/>
            <ac:cxnSpMk id="50" creationId="{A8B442F5-42F4-1E1C-BCEA-1983A0C67768}"/>
          </ac:cxnSpMkLst>
        </pc:cxnChg>
      </pc:sldChg>
      <pc:sldChg chg="add">
        <pc:chgData name="Phạm Thụy Ý Vy" userId="b4a566e6-5e9d-4ca2-bcac-4e9652e0f01b" providerId="ADAL" clId="{249B627E-AB5F-4195-8789-046CD0802156}" dt="2023-10-05T01:07:30.215" v="0" actId="2890"/>
        <pc:sldMkLst>
          <pc:docMk/>
          <pc:sldMk cId="1679925902" sldId="405"/>
        </pc:sldMkLst>
      </pc:sldChg>
      <pc:sldChg chg="addSp delSp modSp mod">
        <pc:chgData name="Phạm Thụy Ý Vy" userId="b4a566e6-5e9d-4ca2-bcac-4e9652e0f01b" providerId="ADAL" clId="{249B627E-AB5F-4195-8789-046CD0802156}" dt="2023-10-05T10:10:20.118" v="174" actId="208"/>
        <pc:sldMkLst>
          <pc:docMk/>
          <pc:sldMk cId="1006194669" sldId="406"/>
        </pc:sldMkLst>
        <pc:spChg chg="mod">
          <ac:chgData name="Phạm Thụy Ý Vy" userId="b4a566e6-5e9d-4ca2-bcac-4e9652e0f01b" providerId="ADAL" clId="{249B627E-AB5F-4195-8789-046CD0802156}" dt="2023-10-05T02:16:42.197" v="147" actId="20577"/>
          <ac:spMkLst>
            <pc:docMk/>
            <pc:sldMk cId="1006194669" sldId="406"/>
            <ac:spMk id="9" creationId="{CF22B0A9-508E-5233-9A94-996861C0EAAD}"/>
          </ac:spMkLst>
        </pc:spChg>
        <pc:spChg chg="mod">
          <ac:chgData name="Phạm Thụy Ý Vy" userId="b4a566e6-5e9d-4ca2-bcac-4e9652e0f01b" providerId="ADAL" clId="{249B627E-AB5F-4195-8789-046CD0802156}" dt="2023-10-05T02:16:36.577" v="139" actId="20577"/>
          <ac:spMkLst>
            <pc:docMk/>
            <pc:sldMk cId="1006194669" sldId="406"/>
            <ac:spMk id="10" creationId="{8CA2BDA0-9C00-B8FC-FCA0-413BA8D80098}"/>
          </ac:spMkLst>
        </pc:spChg>
        <pc:spChg chg="mod">
          <ac:chgData name="Phạm Thụy Ý Vy" userId="b4a566e6-5e9d-4ca2-bcac-4e9652e0f01b" providerId="ADAL" clId="{249B627E-AB5F-4195-8789-046CD0802156}" dt="2023-10-05T10:10:20.118" v="174" actId="208"/>
          <ac:spMkLst>
            <pc:docMk/>
            <pc:sldMk cId="1006194669" sldId="406"/>
            <ac:spMk id="22" creationId="{B25F73AF-59EC-1A7F-6D5C-664EB4723B60}"/>
          </ac:spMkLst>
        </pc:spChg>
        <pc:spChg chg="mod">
          <ac:chgData name="Phạm Thụy Ý Vy" userId="b4a566e6-5e9d-4ca2-bcac-4e9652e0f01b" providerId="ADAL" clId="{249B627E-AB5F-4195-8789-046CD0802156}" dt="2023-10-05T10:10:05.028" v="172" actId="208"/>
          <ac:spMkLst>
            <pc:docMk/>
            <pc:sldMk cId="1006194669" sldId="406"/>
            <ac:spMk id="26" creationId="{BC079DB3-5A6A-EBCD-D1F5-0FA31F38B670}"/>
          </ac:spMkLst>
        </pc:spChg>
        <pc:picChg chg="add del mod">
          <ac:chgData name="Phạm Thụy Ý Vy" userId="b4a566e6-5e9d-4ca2-bcac-4e9652e0f01b" providerId="ADAL" clId="{249B627E-AB5F-4195-8789-046CD0802156}" dt="2023-10-05T10:08:56.673" v="170" actId="478"/>
          <ac:picMkLst>
            <pc:docMk/>
            <pc:sldMk cId="1006194669" sldId="406"/>
            <ac:picMk id="1026" creationId="{62A97744-A95F-B51D-AA56-488E80BE475C}"/>
          </ac:picMkLst>
        </pc:picChg>
      </pc:sldChg>
      <pc:sldChg chg="modSp mod">
        <pc:chgData name="Phạm Thụy Ý Vy" userId="b4a566e6-5e9d-4ca2-bcac-4e9652e0f01b" providerId="ADAL" clId="{249B627E-AB5F-4195-8789-046CD0802156}" dt="2023-10-08T07:43:02.339" v="202" actId="20577"/>
        <pc:sldMkLst>
          <pc:docMk/>
          <pc:sldMk cId="1319535781" sldId="408"/>
        </pc:sldMkLst>
        <pc:spChg chg="mod">
          <ac:chgData name="Phạm Thụy Ý Vy" userId="b4a566e6-5e9d-4ca2-bcac-4e9652e0f01b" providerId="ADAL" clId="{249B627E-AB5F-4195-8789-046CD0802156}" dt="2023-10-08T07:43:02.339" v="202" actId="20577"/>
          <ac:spMkLst>
            <pc:docMk/>
            <pc:sldMk cId="1319535781" sldId="408"/>
            <ac:spMk id="58" creationId="{7EE820B4-36A2-4D66-AA2D-2D2FCE22DD95}"/>
          </ac:spMkLst>
        </pc:spChg>
      </pc:sldChg>
      <pc:sldChg chg="modSp mod">
        <pc:chgData name="Phạm Thụy Ý Vy" userId="b4a566e6-5e9d-4ca2-bcac-4e9652e0f01b" providerId="ADAL" clId="{249B627E-AB5F-4195-8789-046CD0802156}" dt="2023-10-07T15:06:45.304" v="181" actId="20577"/>
        <pc:sldMkLst>
          <pc:docMk/>
          <pc:sldMk cId="3792622625" sldId="409"/>
        </pc:sldMkLst>
        <pc:spChg chg="mod">
          <ac:chgData name="Phạm Thụy Ý Vy" userId="b4a566e6-5e9d-4ca2-bcac-4e9652e0f01b" providerId="ADAL" clId="{249B627E-AB5F-4195-8789-046CD0802156}" dt="2023-10-07T15:06:45.304" v="181" actId="20577"/>
          <ac:spMkLst>
            <pc:docMk/>
            <pc:sldMk cId="3792622625" sldId="409"/>
            <ac:spMk id="5" creationId="{7D0F1A1F-0ACD-7710-DE1B-4BF0F72CDF90}"/>
          </ac:spMkLst>
        </pc:spChg>
      </pc:sldChg>
      <pc:sldChg chg="modSp mod">
        <pc:chgData name="Phạm Thụy Ý Vy" userId="b4a566e6-5e9d-4ca2-bcac-4e9652e0f01b" providerId="ADAL" clId="{249B627E-AB5F-4195-8789-046CD0802156}" dt="2023-10-07T15:07:31.594" v="184" actId="1076"/>
        <pc:sldMkLst>
          <pc:docMk/>
          <pc:sldMk cId="2488019229" sldId="415"/>
        </pc:sldMkLst>
        <pc:spChg chg="mod">
          <ac:chgData name="Phạm Thụy Ý Vy" userId="b4a566e6-5e9d-4ca2-bcac-4e9652e0f01b" providerId="ADAL" clId="{249B627E-AB5F-4195-8789-046CD0802156}" dt="2023-10-07T15:07:31.594" v="184" actId="1076"/>
          <ac:spMkLst>
            <pc:docMk/>
            <pc:sldMk cId="2488019229" sldId="415"/>
            <ac:spMk id="8" creationId="{4A52357F-4FC4-5FCC-330B-0CDBFCC76362}"/>
          </ac:spMkLst>
        </pc:spChg>
        <pc:grpChg chg="mod">
          <ac:chgData name="Phạm Thụy Ý Vy" userId="b4a566e6-5e9d-4ca2-bcac-4e9652e0f01b" providerId="ADAL" clId="{249B627E-AB5F-4195-8789-046CD0802156}" dt="2023-10-07T15:07:28.052" v="183" actId="14100"/>
          <ac:grpSpMkLst>
            <pc:docMk/>
            <pc:sldMk cId="2488019229" sldId="415"/>
            <ac:grpSpMk id="10" creationId="{847D46C1-3402-5C1C-C439-07A7D1E332E0}"/>
          </ac:grpSpMkLst>
        </pc:grpChg>
      </pc:sldChg>
      <pc:sldChg chg="delSp modSp mod ord">
        <pc:chgData name="Phạm Thụy Ý Vy" userId="b4a566e6-5e9d-4ca2-bcac-4e9652e0f01b" providerId="ADAL" clId="{249B627E-AB5F-4195-8789-046CD0802156}" dt="2023-10-10T07:26:43.922" v="1543" actId="14100"/>
        <pc:sldMkLst>
          <pc:docMk/>
          <pc:sldMk cId="2237461725" sldId="417"/>
        </pc:sldMkLst>
        <pc:spChg chg="mod">
          <ac:chgData name="Phạm Thụy Ý Vy" userId="b4a566e6-5e9d-4ca2-bcac-4e9652e0f01b" providerId="ADAL" clId="{249B627E-AB5F-4195-8789-046CD0802156}" dt="2023-10-08T09:02:02.794" v="259" actId="20577"/>
          <ac:spMkLst>
            <pc:docMk/>
            <pc:sldMk cId="2237461725" sldId="417"/>
            <ac:spMk id="2" creationId="{2E496BEB-8FF9-558A-A8F1-A5AF05744C2E}"/>
          </ac:spMkLst>
        </pc:spChg>
        <pc:spChg chg="mod">
          <ac:chgData name="Phạm Thụy Ý Vy" userId="b4a566e6-5e9d-4ca2-bcac-4e9652e0f01b" providerId="ADAL" clId="{249B627E-AB5F-4195-8789-046CD0802156}" dt="2023-10-10T07:26:43.922" v="1543" actId="14100"/>
          <ac:spMkLst>
            <pc:docMk/>
            <pc:sldMk cId="2237461725" sldId="417"/>
            <ac:spMk id="58" creationId="{7EE820B4-36A2-4D66-AA2D-2D2FCE22DD95}"/>
          </ac:spMkLst>
        </pc:spChg>
        <pc:picChg chg="del">
          <ac:chgData name="Phạm Thụy Ý Vy" userId="b4a566e6-5e9d-4ca2-bcac-4e9652e0f01b" providerId="ADAL" clId="{249B627E-AB5F-4195-8789-046CD0802156}" dt="2023-10-08T08:49:17.855" v="203" actId="478"/>
          <ac:picMkLst>
            <pc:docMk/>
            <pc:sldMk cId="2237461725" sldId="417"/>
            <ac:picMk id="4" creationId="{5EFA8E4C-B3F5-F749-C18D-A3B014BF9E94}"/>
          </ac:picMkLst>
        </pc:picChg>
      </pc:sldChg>
      <pc:sldChg chg="new del">
        <pc:chgData name="Phạm Thụy Ý Vy" userId="b4a566e6-5e9d-4ca2-bcac-4e9652e0f01b" providerId="ADAL" clId="{249B627E-AB5F-4195-8789-046CD0802156}" dt="2023-10-08T08:50:05.828" v="215" actId="47"/>
        <pc:sldMkLst>
          <pc:docMk/>
          <pc:sldMk cId="353393474" sldId="418"/>
        </pc:sldMkLst>
      </pc:sldChg>
      <pc:sldChg chg="addSp delSp modSp add del mod delAnim">
        <pc:chgData name="Phạm Thụy Ý Vy" userId="b4a566e6-5e9d-4ca2-bcac-4e9652e0f01b" providerId="ADAL" clId="{249B627E-AB5F-4195-8789-046CD0802156}" dt="2023-10-10T01:55:21.653" v="452" actId="2696"/>
        <pc:sldMkLst>
          <pc:docMk/>
          <pc:sldMk cId="3586722974" sldId="418"/>
        </pc:sldMkLst>
        <pc:spChg chg="del">
          <ac:chgData name="Phạm Thụy Ý Vy" userId="b4a566e6-5e9d-4ca2-bcac-4e9652e0f01b" providerId="ADAL" clId="{249B627E-AB5F-4195-8789-046CD0802156}" dt="2023-10-10T01:53:34.546" v="400" actId="478"/>
          <ac:spMkLst>
            <pc:docMk/>
            <pc:sldMk cId="3586722974" sldId="418"/>
            <ac:spMk id="2" creationId="{6859CD65-6A02-6735-8291-ED980D45A344}"/>
          </ac:spMkLst>
        </pc:spChg>
        <pc:spChg chg="mod">
          <ac:chgData name="Phạm Thụy Ý Vy" userId="b4a566e6-5e9d-4ca2-bcac-4e9652e0f01b" providerId="ADAL" clId="{249B627E-AB5F-4195-8789-046CD0802156}" dt="2023-10-10T01:54:37.973" v="424" actId="1076"/>
          <ac:spMkLst>
            <pc:docMk/>
            <pc:sldMk cId="3586722974" sldId="418"/>
            <ac:spMk id="5" creationId="{D532D9E9-69F8-13A3-9E54-6FA13ADB85D0}"/>
          </ac:spMkLst>
        </pc:spChg>
        <pc:spChg chg="add">
          <ac:chgData name="Phạm Thụy Ý Vy" userId="b4a566e6-5e9d-4ca2-bcac-4e9652e0f01b" providerId="ADAL" clId="{249B627E-AB5F-4195-8789-046CD0802156}" dt="2023-10-10T01:54:17.605" v="402" actId="22"/>
          <ac:spMkLst>
            <pc:docMk/>
            <pc:sldMk cId="3586722974" sldId="418"/>
            <ac:spMk id="7" creationId="{478B506B-B0A7-888D-61E5-ACE6CE25ABEE}"/>
          </ac:spMkLst>
        </pc:spChg>
        <pc:grpChg chg="del">
          <ac:chgData name="Phạm Thụy Ý Vy" userId="b4a566e6-5e9d-4ca2-bcac-4e9652e0f01b" providerId="ADAL" clId="{249B627E-AB5F-4195-8789-046CD0802156}" dt="2023-10-10T01:53:39.329" v="401" actId="478"/>
          <ac:grpSpMkLst>
            <pc:docMk/>
            <pc:sldMk cId="3586722974" sldId="418"/>
            <ac:grpSpMk id="8" creationId="{F8E1B07F-FFC7-D22D-A991-8BB7EFF8446E}"/>
          </ac:grpSpMkLst>
        </pc:grpChg>
      </pc:sldChg>
      <pc:sldChg chg="addSp delSp modSp add mod ord addAnim delAnim">
        <pc:chgData name="Phạm Thụy Ý Vy" userId="b4a566e6-5e9d-4ca2-bcac-4e9652e0f01b" providerId="ADAL" clId="{249B627E-AB5F-4195-8789-046CD0802156}" dt="2023-10-10T13:13:17.945" v="1754" actId="20577"/>
        <pc:sldMkLst>
          <pc:docMk/>
          <pc:sldMk cId="1311132190" sldId="419"/>
        </pc:sldMkLst>
        <pc:spChg chg="add del">
          <ac:chgData name="Phạm Thụy Ý Vy" userId="b4a566e6-5e9d-4ca2-bcac-4e9652e0f01b" providerId="ADAL" clId="{249B627E-AB5F-4195-8789-046CD0802156}" dt="2023-10-10T01:55:30.683" v="454" actId="478"/>
          <ac:spMkLst>
            <pc:docMk/>
            <pc:sldMk cId="1311132190" sldId="419"/>
            <ac:spMk id="2" creationId="{C1FCCE32-90A4-0603-904A-61C4725FE578}"/>
          </ac:spMkLst>
        </pc:spChg>
        <pc:spChg chg="add del mod">
          <ac:chgData name="Phạm Thụy Ý Vy" userId="b4a566e6-5e9d-4ca2-bcac-4e9652e0f01b" providerId="ADAL" clId="{249B627E-AB5F-4195-8789-046CD0802156}" dt="2023-10-10T01:55:03.742" v="430"/>
          <ac:spMkLst>
            <pc:docMk/>
            <pc:sldMk cId="1311132190" sldId="419"/>
            <ac:spMk id="3" creationId="{63E81A00-C8B7-0A96-1388-EA1A29643701}"/>
          </ac:spMkLst>
        </pc:spChg>
        <pc:spChg chg="add del mod">
          <ac:chgData name="Phạm Thụy Ý Vy" userId="b4a566e6-5e9d-4ca2-bcac-4e9652e0f01b" providerId="ADAL" clId="{249B627E-AB5F-4195-8789-046CD0802156}" dt="2023-10-10T01:55:03.742" v="430"/>
          <ac:spMkLst>
            <pc:docMk/>
            <pc:sldMk cId="1311132190" sldId="419"/>
            <ac:spMk id="5" creationId="{626DCC5C-1140-4579-4817-93CB78D38E46}"/>
          </ac:spMkLst>
        </pc:spChg>
        <pc:spChg chg="add mod">
          <ac:chgData name="Phạm Thụy Ý Vy" userId="b4a566e6-5e9d-4ca2-bcac-4e9652e0f01b" providerId="ADAL" clId="{249B627E-AB5F-4195-8789-046CD0802156}" dt="2023-10-10T13:13:17.945" v="1754" actId="20577"/>
          <ac:spMkLst>
            <pc:docMk/>
            <pc:sldMk cId="1311132190" sldId="419"/>
            <ac:spMk id="6" creationId="{CB86E832-FC4B-F818-28FD-5AF136A2D047}"/>
          </ac:spMkLst>
        </pc:spChg>
        <pc:spChg chg="add del">
          <ac:chgData name="Phạm Thụy Ý Vy" userId="b4a566e6-5e9d-4ca2-bcac-4e9652e0f01b" providerId="ADAL" clId="{249B627E-AB5F-4195-8789-046CD0802156}" dt="2023-10-10T01:55:32.646" v="455" actId="478"/>
          <ac:spMkLst>
            <pc:docMk/>
            <pc:sldMk cId="1311132190" sldId="419"/>
            <ac:spMk id="15" creationId="{517DA092-1CD1-301E-6772-D028C8BB8508}"/>
          </ac:spMkLst>
        </pc:spChg>
        <pc:spChg chg="add del">
          <ac:chgData name="Phạm Thụy Ý Vy" userId="b4a566e6-5e9d-4ca2-bcac-4e9652e0f01b" providerId="ADAL" clId="{249B627E-AB5F-4195-8789-046CD0802156}" dt="2023-10-10T01:55:32.646" v="455" actId="478"/>
          <ac:spMkLst>
            <pc:docMk/>
            <pc:sldMk cId="1311132190" sldId="419"/>
            <ac:spMk id="23" creationId="{C0C626DA-810D-89BC-C419-C1EAD8089F7A}"/>
          </ac:spMkLst>
        </pc:spChg>
        <pc:spChg chg="add del mod">
          <ac:chgData name="Phạm Thụy Ý Vy" userId="b4a566e6-5e9d-4ca2-bcac-4e9652e0f01b" providerId="ADAL" clId="{249B627E-AB5F-4195-8789-046CD0802156}" dt="2023-10-10T01:55:12.419" v="451" actId="14100"/>
          <ac:spMkLst>
            <pc:docMk/>
            <pc:sldMk cId="1311132190" sldId="419"/>
            <ac:spMk id="58" creationId="{7EE820B4-36A2-4D66-AA2D-2D2FCE22DD95}"/>
          </ac:spMkLst>
        </pc:spChg>
        <pc:grpChg chg="add del">
          <ac:chgData name="Phạm Thụy Ý Vy" userId="b4a566e6-5e9d-4ca2-bcac-4e9652e0f01b" providerId="ADAL" clId="{249B627E-AB5F-4195-8789-046CD0802156}" dt="2023-10-10T01:55:27.234" v="453" actId="478"/>
          <ac:grpSpMkLst>
            <pc:docMk/>
            <pc:sldMk cId="1311132190" sldId="419"/>
            <ac:grpSpMk id="9" creationId="{7E3E6B3E-22A2-24FE-6E5F-8E28BA2249BE}"/>
          </ac:grpSpMkLst>
        </pc:grpChg>
        <pc:grpChg chg="add del">
          <ac:chgData name="Phạm Thụy Ý Vy" userId="b4a566e6-5e9d-4ca2-bcac-4e9652e0f01b" providerId="ADAL" clId="{249B627E-AB5F-4195-8789-046CD0802156}" dt="2023-10-10T01:55:30.683" v="454" actId="478"/>
          <ac:grpSpMkLst>
            <pc:docMk/>
            <pc:sldMk cId="1311132190" sldId="419"/>
            <ac:grpSpMk id="24" creationId="{5089E17D-136E-007B-55D2-6B2A52D5FCD4}"/>
          </ac:grpSpMkLst>
        </pc:grpChg>
        <pc:grpChg chg="del">
          <ac:chgData name="Phạm Thụy Ý Vy" userId="b4a566e6-5e9d-4ca2-bcac-4e9652e0f01b" providerId="ADAL" clId="{249B627E-AB5F-4195-8789-046CD0802156}" dt="2023-10-10T01:55:30.683" v="454" actId="478"/>
          <ac:grpSpMkLst>
            <pc:docMk/>
            <pc:sldMk cId="1311132190" sldId="419"/>
            <ac:grpSpMk id="32" creationId="{3CBE809A-4AD4-E255-4DAF-D24E4A1DE063}"/>
          </ac:grpSpMkLst>
        </pc:grpChg>
        <pc:picChg chg="add del">
          <ac:chgData name="Phạm Thụy Ý Vy" userId="b4a566e6-5e9d-4ca2-bcac-4e9652e0f01b" providerId="ADAL" clId="{249B627E-AB5F-4195-8789-046CD0802156}" dt="2023-10-10T01:55:27.234" v="453" actId="478"/>
          <ac:picMkLst>
            <pc:docMk/>
            <pc:sldMk cId="1311132190" sldId="419"/>
            <ac:picMk id="4" creationId="{5401CA99-27EB-9ECD-1E59-8E6A3A421F10}"/>
          </ac:picMkLst>
        </pc:picChg>
        <pc:cxnChg chg="add del mod">
          <ac:chgData name="Phạm Thụy Ý Vy" userId="b4a566e6-5e9d-4ca2-bcac-4e9652e0f01b" providerId="ADAL" clId="{249B627E-AB5F-4195-8789-046CD0802156}" dt="2023-10-10T01:55:27.234" v="453" actId="478"/>
          <ac:cxnSpMkLst>
            <pc:docMk/>
            <pc:sldMk cId="1311132190" sldId="419"/>
            <ac:cxnSpMk id="26" creationId="{081F498E-E411-D5AA-6463-832F5BE481F8}"/>
          </ac:cxnSpMkLst>
        </pc:cxnChg>
        <pc:cxnChg chg="add del mod">
          <ac:chgData name="Phạm Thụy Ý Vy" userId="b4a566e6-5e9d-4ca2-bcac-4e9652e0f01b" providerId="ADAL" clId="{249B627E-AB5F-4195-8789-046CD0802156}" dt="2023-10-10T01:55:27.234" v="453" actId="478"/>
          <ac:cxnSpMkLst>
            <pc:docMk/>
            <pc:sldMk cId="1311132190" sldId="419"/>
            <ac:cxnSpMk id="28" creationId="{FBA87FDC-7E5B-7029-6D22-EA90D9E39C75}"/>
          </ac:cxnSpMkLst>
        </pc:cxnChg>
        <pc:cxnChg chg="add del mod">
          <ac:chgData name="Phạm Thụy Ý Vy" userId="b4a566e6-5e9d-4ca2-bcac-4e9652e0f01b" providerId="ADAL" clId="{249B627E-AB5F-4195-8789-046CD0802156}" dt="2023-10-10T01:55:27.234" v="453" actId="478"/>
          <ac:cxnSpMkLst>
            <pc:docMk/>
            <pc:sldMk cId="1311132190" sldId="419"/>
            <ac:cxnSpMk id="38" creationId="{D1B4D789-682A-2A1F-871A-EA65CF88E2BB}"/>
          </ac:cxnSpMkLst>
        </pc:cxnChg>
        <pc:cxnChg chg="add del mod">
          <ac:chgData name="Phạm Thụy Ý Vy" userId="b4a566e6-5e9d-4ca2-bcac-4e9652e0f01b" providerId="ADAL" clId="{249B627E-AB5F-4195-8789-046CD0802156}" dt="2023-10-10T01:55:27.234" v="453" actId="478"/>
          <ac:cxnSpMkLst>
            <pc:docMk/>
            <pc:sldMk cId="1311132190" sldId="419"/>
            <ac:cxnSpMk id="40" creationId="{60431C0B-4A16-A19A-93CC-08FDAB271E32}"/>
          </ac:cxnSpMkLst>
        </pc:cxnChg>
        <pc:cxnChg chg="add del">
          <ac:chgData name="Phạm Thụy Ý Vy" userId="b4a566e6-5e9d-4ca2-bcac-4e9652e0f01b" providerId="ADAL" clId="{249B627E-AB5F-4195-8789-046CD0802156}" dt="2023-10-10T01:55:27.234" v="453" actId="478"/>
          <ac:cxnSpMkLst>
            <pc:docMk/>
            <pc:sldMk cId="1311132190" sldId="419"/>
            <ac:cxnSpMk id="42" creationId="{BFC6806E-FEE2-6CC0-81C5-B66F6FF55FBE}"/>
          </ac:cxnSpMkLst>
        </pc:cxnChg>
        <pc:cxnChg chg="add del">
          <ac:chgData name="Phạm Thụy Ý Vy" userId="b4a566e6-5e9d-4ca2-bcac-4e9652e0f01b" providerId="ADAL" clId="{249B627E-AB5F-4195-8789-046CD0802156}" dt="2023-10-10T01:55:27.234" v="453" actId="478"/>
          <ac:cxnSpMkLst>
            <pc:docMk/>
            <pc:sldMk cId="1311132190" sldId="419"/>
            <ac:cxnSpMk id="44" creationId="{4B67300C-302B-7709-AF93-73706032AFAE}"/>
          </ac:cxnSpMkLst>
        </pc:cxnChg>
        <pc:cxnChg chg="add del">
          <ac:chgData name="Phạm Thụy Ý Vy" userId="b4a566e6-5e9d-4ca2-bcac-4e9652e0f01b" providerId="ADAL" clId="{249B627E-AB5F-4195-8789-046CD0802156}" dt="2023-10-10T01:55:27.234" v="453" actId="478"/>
          <ac:cxnSpMkLst>
            <pc:docMk/>
            <pc:sldMk cId="1311132190" sldId="419"/>
            <ac:cxnSpMk id="46" creationId="{7F441C4E-222B-00E1-34FD-DE130C345941}"/>
          </ac:cxnSpMkLst>
        </pc:cxnChg>
        <pc:cxnChg chg="add del">
          <ac:chgData name="Phạm Thụy Ý Vy" userId="b4a566e6-5e9d-4ca2-bcac-4e9652e0f01b" providerId="ADAL" clId="{249B627E-AB5F-4195-8789-046CD0802156}" dt="2023-10-10T01:55:27.234" v="453" actId="478"/>
          <ac:cxnSpMkLst>
            <pc:docMk/>
            <pc:sldMk cId="1311132190" sldId="419"/>
            <ac:cxnSpMk id="48" creationId="{0A9EA09D-C9E9-78B8-384F-60633305B2E7}"/>
          </ac:cxnSpMkLst>
        </pc:cxnChg>
        <pc:cxnChg chg="add del">
          <ac:chgData name="Phạm Thụy Ý Vy" userId="b4a566e6-5e9d-4ca2-bcac-4e9652e0f01b" providerId="ADAL" clId="{249B627E-AB5F-4195-8789-046CD0802156}" dt="2023-10-10T01:55:27.234" v="453" actId="478"/>
          <ac:cxnSpMkLst>
            <pc:docMk/>
            <pc:sldMk cId="1311132190" sldId="419"/>
            <ac:cxnSpMk id="49" creationId="{EB7333BE-EF61-5CDC-04F9-AB4309BF090D}"/>
          </ac:cxnSpMkLst>
        </pc:cxnChg>
        <pc:cxnChg chg="add del">
          <ac:chgData name="Phạm Thụy Ý Vy" userId="b4a566e6-5e9d-4ca2-bcac-4e9652e0f01b" providerId="ADAL" clId="{249B627E-AB5F-4195-8789-046CD0802156}" dt="2023-10-10T01:55:27.234" v="453" actId="478"/>
          <ac:cxnSpMkLst>
            <pc:docMk/>
            <pc:sldMk cId="1311132190" sldId="419"/>
            <ac:cxnSpMk id="50" creationId="{A8B442F5-42F4-1E1C-BCEA-1983A0C67768}"/>
          </ac:cxnSpMkLst>
        </pc:cxnChg>
      </pc:sldChg>
      <pc:sldChg chg="modSp add mod ord">
        <pc:chgData name="Phạm Thụy Ý Vy" userId="b4a566e6-5e9d-4ca2-bcac-4e9652e0f01b" providerId="ADAL" clId="{249B627E-AB5F-4195-8789-046CD0802156}" dt="2023-10-10T01:59:29.271" v="685" actId="1076"/>
        <pc:sldMkLst>
          <pc:docMk/>
          <pc:sldMk cId="313801909" sldId="420"/>
        </pc:sldMkLst>
        <pc:spChg chg="mod">
          <ac:chgData name="Phạm Thụy Ý Vy" userId="b4a566e6-5e9d-4ca2-bcac-4e9652e0f01b" providerId="ADAL" clId="{249B627E-AB5F-4195-8789-046CD0802156}" dt="2023-10-10T01:59:29.271" v="685" actId="1076"/>
          <ac:spMkLst>
            <pc:docMk/>
            <pc:sldMk cId="313801909" sldId="420"/>
            <ac:spMk id="2" creationId="{F175622C-B5EE-8D21-4B6F-BB08856B1425}"/>
          </ac:spMkLst>
        </pc:spChg>
      </pc:sldChg>
      <pc:sldChg chg="modSp add mod">
        <pc:chgData name="Phạm Thụy Ý Vy" userId="b4a566e6-5e9d-4ca2-bcac-4e9652e0f01b" providerId="ADAL" clId="{249B627E-AB5F-4195-8789-046CD0802156}" dt="2023-10-10T02:22:29.191" v="1087" actId="1076"/>
        <pc:sldMkLst>
          <pc:docMk/>
          <pc:sldMk cId="3854310331" sldId="421"/>
        </pc:sldMkLst>
        <pc:spChg chg="mod">
          <ac:chgData name="Phạm Thụy Ý Vy" userId="b4a566e6-5e9d-4ca2-bcac-4e9652e0f01b" providerId="ADAL" clId="{249B627E-AB5F-4195-8789-046CD0802156}" dt="2023-10-10T02:22:29.191" v="1087" actId="1076"/>
          <ac:spMkLst>
            <pc:docMk/>
            <pc:sldMk cId="3854310331" sldId="421"/>
            <ac:spMk id="6" creationId="{CB86E832-FC4B-F818-28FD-5AF136A2D047}"/>
          </ac:spMkLst>
        </pc:spChg>
        <pc:spChg chg="mod">
          <ac:chgData name="Phạm Thụy Ý Vy" userId="b4a566e6-5e9d-4ca2-bcac-4e9652e0f01b" providerId="ADAL" clId="{249B627E-AB5F-4195-8789-046CD0802156}" dt="2023-10-10T02:02:30.223" v="785" actId="20577"/>
          <ac:spMkLst>
            <pc:docMk/>
            <pc:sldMk cId="3854310331" sldId="421"/>
            <ac:spMk id="58" creationId="{7EE820B4-36A2-4D66-AA2D-2D2FCE22DD95}"/>
          </ac:spMkLst>
        </pc:spChg>
      </pc:sldChg>
      <pc:sldChg chg="delSp modSp add mod ord">
        <pc:chgData name="Phạm Thụy Ý Vy" userId="b4a566e6-5e9d-4ca2-bcac-4e9652e0f01b" providerId="ADAL" clId="{249B627E-AB5F-4195-8789-046CD0802156}" dt="2023-10-10T02:20:43.212" v="1026" actId="1076"/>
        <pc:sldMkLst>
          <pc:docMk/>
          <pc:sldMk cId="1703228221" sldId="422"/>
        </pc:sldMkLst>
        <pc:spChg chg="mod topLvl">
          <ac:chgData name="Phạm Thụy Ý Vy" userId="b4a566e6-5e9d-4ca2-bcac-4e9652e0f01b" providerId="ADAL" clId="{249B627E-AB5F-4195-8789-046CD0802156}" dt="2023-10-10T02:20:43.212" v="1026" actId="1076"/>
          <ac:spMkLst>
            <pc:docMk/>
            <pc:sldMk cId="1703228221" sldId="422"/>
            <ac:spMk id="3" creationId="{12EAFE97-C063-1158-38C6-963E28A0CB6E}"/>
          </ac:spMkLst>
        </pc:spChg>
        <pc:spChg chg="del mod topLvl">
          <ac:chgData name="Phạm Thụy Ý Vy" userId="b4a566e6-5e9d-4ca2-bcac-4e9652e0f01b" providerId="ADAL" clId="{249B627E-AB5F-4195-8789-046CD0802156}" dt="2023-10-10T02:04:53.805" v="809" actId="478"/>
          <ac:spMkLst>
            <pc:docMk/>
            <pc:sldMk cId="1703228221" sldId="422"/>
            <ac:spMk id="4" creationId="{EDD30925-147D-CDB8-6067-DFFF7780C12A}"/>
          </ac:spMkLst>
        </pc:spChg>
        <pc:spChg chg="mod">
          <ac:chgData name="Phạm Thụy Ý Vy" userId="b4a566e6-5e9d-4ca2-bcac-4e9652e0f01b" providerId="ADAL" clId="{249B627E-AB5F-4195-8789-046CD0802156}" dt="2023-10-10T02:07:57.936" v="879" actId="1076"/>
          <ac:spMkLst>
            <pc:docMk/>
            <pc:sldMk cId="1703228221" sldId="422"/>
            <ac:spMk id="5" creationId="{7D0F1A1F-0ACD-7710-DE1B-4BF0F72CDF90}"/>
          </ac:spMkLst>
        </pc:spChg>
        <pc:grpChg chg="del mod">
          <ac:chgData name="Phạm Thụy Ý Vy" userId="b4a566e6-5e9d-4ca2-bcac-4e9652e0f01b" providerId="ADAL" clId="{249B627E-AB5F-4195-8789-046CD0802156}" dt="2023-10-10T02:04:53.805" v="809" actId="478"/>
          <ac:grpSpMkLst>
            <pc:docMk/>
            <pc:sldMk cId="1703228221" sldId="422"/>
            <ac:grpSpMk id="2" creationId="{FF54B2FA-8A07-4787-94E8-0B62C706810A}"/>
          </ac:grpSpMkLst>
        </pc:grpChg>
        <pc:picChg chg="del mod">
          <ac:chgData name="Phạm Thụy Ý Vy" userId="b4a566e6-5e9d-4ca2-bcac-4e9652e0f01b" providerId="ADAL" clId="{249B627E-AB5F-4195-8789-046CD0802156}" dt="2023-10-10T02:04:38.773" v="803" actId="478"/>
          <ac:picMkLst>
            <pc:docMk/>
            <pc:sldMk cId="1703228221" sldId="422"/>
            <ac:picMk id="6" creationId="{CD975389-2D48-B959-9E1A-A38060E8EC4B}"/>
          </ac:picMkLst>
        </pc:picChg>
      </pc:sldChg>
      <pc:sldChg chg="add del ord">
        <pc:chgData name="Phạm Thụy Ý Vy" userId="b4a566e6-5e9d-4ca2-bcac-4e9652e0f01b" providerId="ADAL" clId="{249B627E-AB5F-4195-8789-046CD0802156}" dt="2023-10-10T02:08:13.723" v="881" actId="47"/>
        <pc:sldMkLst>
          <pc:docMk/>
          <pc:sldMk cId="2459930604" sldId="423"/>
        </pc:sldMkLst>
      </pc:sldChg>
      <pc:sldChg chg="modSp add mod ord">
        <pc:chgData name="Phạm Thụy Ý Vy" userId="b4a566e6-5e9d-4ca2-bcac-4e9652e0f01b" providerId="ADAL" clId="{249B627E-AB5F-4195-8789-046CD0802156}" dt="2023-10-10T02:20:51.021" v="1028" actId="1076"/>
        <pc:sldMkLst>
          <pc:docMk/>
          <pc:sldMk cId="1681110360" sldId="424"/>
        </pc:sldMkLst>
        <pc:spChg chg="mod">
          <ac:chgData name="Phạm Thụy Ý Vy" userId="b4a566e6-5e9d-4ca2-bcac-4e9652e0f01b" providerId="ADAL" clId="{249B627E-AB5F-4195-8789-046CD0802156}" dt="2023-10-10T02:20:51.021" v="1028" actId="1076"/>
          <ac:spMkLst>
            <pc:docMk/>
            <pc:sldMk cId="1681110360" sldId="424"/>
            <ac:spMk id="3" creationId="{12EAFE97-C063-1158-38C6-963E28A0CB6E}"/>
          </ac:spMkLst>
        </pc:spChg>
        <pc:spChg chg="mod">
          <ac:chgData name="Phạm Thụy Ý Vy" userId="b4a566e6-5e9d-4ca2-bcac-4e9652e0f01b" providerId="ADAL" clId="{249B627E-AB5F-4195-8789-046CD0802156}" dt="2023-10-10T02:20:29.758" v="1024" actId="1076"/>
          <ac:spMkLst>
            <pc:docMk/>
            <pc:sldMk cId="1681110360" sldId="424"/>
            <ac:spMk id="5" creationId="{7D0F1A1F-0ACD-7710-DE1B-4BF0F72CDF90}"/>
          </ac:spMkLst>
        </pc:spChg>
      </pc:sldChg>
      <pc:sldChg chg="addSp delSp modSp add mod ord delAnim">
        <pc:chgData name="Phạm Thụy Ý Vy" userId="b4a566e6-5e9d-4ca2-bcac-4e9652e0f01b" providerId="ADAL" clId="{249B627E-AB5F-4195-8789-046CD0802156}" dt="2023-10-10T07:25:26.790" v="1440"/>
        <pc:sldMkLst>
          <pc:docMk/>
          <pc:sldMk cId="1852019909" sldId="425"/>
        </pc:sldMkLst>
        <pc:spChg chg="del">
          <ac:chgData name="Phạm Thụy Ý Vy" userId="b4a566e6-5e9d-4ca2-bcac-4e9652e0f01b" providerId="ADAL" clId="{249B627E-AB5F-4195-8789-046CD0802156}" dt="2023-10-10T02:10:45.991" v="948" actId="478"/>
          <ac:spMkLst>
            <pc:docMk/>
            <pc:sldMk cId="1852019909" sldId="425"/>
            <ac:spMk id="2" creationId="{3277F27D-B38E-F92D-F100-911CE7B94B48}"/>
          </ac:spMkLst>
        </pc:spChg>
        <pc:spChg chg="del">
          <ac:chgData name="Phạm Thụy Ý Vy" userId="b4a566e6-5e9d-4ca2-bcac-4e9652e0f01b" providerId="ADAL" clId="{249B627E-AB5F-4195-8789-046CD0802156}" dt="2023-10-10T02:10:45.991" v="948" actId="478"/>
          <ac:spMkLst>
            <pc:docMk/>
            <pc:sldMk cId="1852019909" sldId="425"/>
            <ac:spMk id="3" creationId="{87D17A9C-BCD5-15FB-20E7-77C4EFF394B4}"/>
          </ac:spMkLst>
        </pc:spChg>
        <pc:spChg chg="add mod">
          <ac:chgData name="Phạm Thụy Ý Vy" userId="b4a566e6-5e9d-4ca2-bcac-4e9652e0f01b" providerId="ADAL" clId="{249B627E-AB5F-4195-8789-046CD0802156}" dt="2023-10-10T02:18:28.258" v="996" actId="1076"/>
          <ac:spMkLst>
            <pc:docMk/>
            <pc:sldMk cId="1852019909" sldId="425"/>
            <ac:spMk id="7" creationId="{C98EFF31-9C5F-4401-FB4F-4901CDEDE013}"/>
          </ac:spMkLst>
        </pc:spChg>
        <pc:spChg chg="mod">
          <ac:chgData name="Phạm Thụy Ý Vy" userId="b4a566e6-5e9d-4ca2-bcac-4e9652e0f01b" providerId="ADAL" clId="{249B627E-AB5F-4195-8789-046CD0802156}" dt="2023-10-10T02:18:22.092" v="994" actId="1076"/>
          <ac:spMkLst>
            <pc:docMk/>
            <pc:sldMk cId="1852019909" sldId="425"/>
            <ac:spMk id="58" creationId="{7EE820B4-36A2-4D66-AA2D-2D2FCE22DD95}"/>
          </ac:spMkLst>
        </pc:spChg>
        <pc:picChg chg="add mod modCrop">
          <ac:chgData name="Phạm Thụy Ý Vy" userId="b4a566e6-5e9d-4ca2-bcac-4e9652e0f01b" providerId="ADAL" clId="{249B627E-AB5F-4195-8789-046CD0802156}" dt="2023-10-10T02:18:31.006" v="997" actId="14100"/>
          <ac:picMkLst>
            <pc:docMk/>
            <pc:sldMk cId="1852019909" sldId="425"/>
            <ac:picMk id="4" creationId="{F1103283-E1B0-5C14-5714-7C8E697DD6E1}"/>
          </ac:picMkLst>
        </pc:picChg>
        <pc:picChg chg="del">
          <ac:chgData name="Phạm Thụy Ý Vy" userId="b4a566e6-5e9d-4ca2-bcac-4e9652e0f01b" providerId="ADAL" clId="{249B627E-AB5F-4195-8789-046CD0802156}" dt="2023-10-10T02:10:47.577" v="949" actId="478"/>
          <ac:picMkLst>
            <pc:docMk/>
            <pc:sldMk cId="1852019909" sldId="425"/>
            <ac:picMk id="5" creationId="{60A8B9F7-5DAC-DF90-8A53-E8C9CBCF6BD9}"/>
          </ac:picMkLst>
        </pc:picChg>
      </pc:sldChg>
      <pc:sldChg chg="modSp add mod">
        <pc:chgData name="Phạm Thụy Ý Vy" userId="b4a566e6-5e9d-4ca2-bcac-4e9652e0f01b" providerId="ADAL" clId="{249B627E-AB5F-4195-8789-046CD0802156}" dt="2023-10-10T12:41:56.725" v="1745" actId="207"/>
        <pc:sldMkLst>
          <pc:docMk/>
          <pc:sldMk cId="766316184" sldId="426"/>
        </pc:sldMkLst>
        <pc:spChg chg="mod">
          <ac:chgData name="Phạm Thụy Ý Vy" userId="b4a566e6-5e9d-4ca2-bcac-4e9652e0f01b" providerId="ADAL" clId="{249B627E-AB5F-4195-8789-046CD0802156}" dt="2023-10-10T07:32:56.504" v="1667" actId="1076"/>
          <ac:spMkLst>
            <pc:docMk/>
            <pc:sldMk cId="766316184" sldId="426"/>
            <ac:spMk id="2" creationId="{2E496BEB-8FF9-558A-A8F1-A5AF05744C2E}"/>
          </ac:spMkLst>
        </pc:spChg>
        <pc:spChg chg="mod">
          <ac:chgData name="Phạm Thụy Ý Vy" userId="b4a566e6-5e9d-4ca2-bcac-4e9652e0f01b" providerId="ADAL" clId="{249B627E-AB5F-4195-8789-046CD0802156}" dt="2023-10-10T12:41:56.725" v="1745" actId="207"/>
          <ac:spMkLst>
            <pc:docMk/>
            <pc:sldMk cId="766316184" sldId="426"/>
            <ac:spMk id="4" creationId="{F3AF4E7B-C69C-DC9E-DF3B-85F9D08F04FC}"/>
          </ac:spMkLst>
        </pc:spChg>
        <pc:spChg chg="mod">
          <ac:chgData name="Phạm Thụy Ý Vy" userId="b4a566e6-5e9d-4ca2-bcac-4e9652e0f01b" providerId="ADAL" clId="{249B627E-AB5F-4195-8789-046CD0802156}" dt="2023-10-10T12:41:56.725" v="1745" actId="207"/>
          <ac:spMkLst>
            <pc:docMk/>
            <pc:sldMk cId="766316184" sldId="426"/>
            <ac:spMk id="5" creationId="{60473DA5-235B-58A2-784E-1C1CD4A761A4}"/>
          </ac:spMkLst>
        </pc:spChg>
        <pc:spChg chg="mod">
          <ac:chgData name="Phạm Thụy Ý Vy" userId="b4a566e6-5e9d-4ca2-bcac-4e9652e0f01b" providerId="ADAL" clId="{249B627E-AB5F-4195-8789-046CD0802156}" dt="2023-10-10T12:41:56.725" v="1745" actId="207"/>
          <ac:spMkLst>
            <pc:docMk/>
            <pc:sldMk cId="766316184" sldId="426"/>
            <ac:spMk id="6" creationId="{723007E9-7FA3-21E8-DCD5-78C141BC28E1}"/>
          </ac:spMkLst>
        </pc:spChg>
        <pc:spChg chg="mod">
          <ac:chgData name="Phạm Thụy Ý Vy" userId="b4a566e6-5e9d-4ca2-bcac-4e9652e0f01b" providerId="ADAL" clId="{249B627E-AB5F-4195-8789-046CD0802156}" dt="2023-10-10T12:41:56.725" v="1745" actId="207"/>
          <ac:spMkLst>
            <pc:docMk/>
            <pc:sldMk cId="766316184" sldId="426"/>
            <ac:spMk id="7" creationId="{3CEBEC4C-6EC9-E81E-106C-2708D3F4CF18}"/>
          </ac:spMkLst>
        </pc:spChg>
        <pc:spChg chg="mod">
          <ac:chgData name="Phạm Thụy Ý Vy" userId="b4a566e6-5e9d-4ca2-bcac-4e9652e0f01b" providerId="ADAL" clId="{249B627E-AB5F-4195-8789-046CD0802156}" dt="2023-10-10T07:26:55.207" v="1592" actId="14100"/>
          <ac:spMkLst>
            <pc:docMk/>
            <pc:sldMk cId="766316184" sldId="426"/>
            <ac:spMk id="58" creationId="{7EE820B4-36A2-4D66-AA2D-2D2FCE22DD95}"/>
          </ac:spMkLst>
        </pc:spChg>
      </pc:sldChg>
      <pc:sldChg chg="modSp mod">
        <pc:chgData name="Phạm Thụy Ý Vy" userId="b4a566e6-5e9d-4ca2-bcac-4e9652e0f01b" providerId="ADAL" clId="{249B627E-AB5F-4195-8789-046CD0802156}" dt="2023-10-10T13:12:31.381" v="1750" actId="14100"/>
        <pc:sldMkLst>
          <pc:docMk/>
          <pc:sldMk cId="3281923782" sldId="427"/>
        </pc:sldMkLst>
        <pc:spChg chg="mod">
          <ac:chgData name="Phạm Thụy Ý Vy" userId="b4a566e6-5e9d-4ca2-bcac-4e9652e0f01b" providerId="ADAL" clId="{249B627E-AB5F-4195-8789-046CD0802156}" dt="2023-10-10T13:12:31.381" v="1750" actId="14100"/>
          <ac:spMkLst>
            <pc:docMk/>
            <pc:sldMk cId="3281923782" sldId="427"/>
            <ac:spMk id="8" creationId="{1C3AF41A-1ABA-6E79-3B97-CED1CD2E7A98}"/>
          </ac:spMkLst>
        </pc:spChg>
        <pc:spChg chg="mod">
          <ac:chgData name="Phạm Thụy Ý Vy" userId="b4a566e6-5e9d-4ca2-bcac-4e9652e0f01b" providerId="ADAL" clId="{249B627E-AB5F-4195-8789-046CD0802156}" dt="2023-10-10T13:12:08.760" v="1748" actId="20577"/>
          <ac:spMkLst>
            <pc:docMk/>
            <pc:sldMk cId="3281923782" sldId="427"/>
            <ac:spMk id="9" creationId="{B8DE7E47-B885-B5EB-3F83-AE3464769EFB}"/>
          </ac:spMkLst>
        </pc:spChg>
        <pc:spChg chg="mod">
          <ac:chgData name="Phạm Thụy Ý Vy" userId="b4a566e6-5e9d-4ca2-bcac-4e9652e0f01b" providerId="ADAL" clId="{249B627E-AB5F-4195-8789-046CD0802156}" dt="2023-10-10T13:12:31.381" v="1750" actId="14100"/>
          <ac:spMkLst>
            <pc:docMk/>
            <pc:sldMk cId="3281923782" sldId="427"/>
            <ac:spMk id="13" creationId="{78CAC2CA-7764-2CC7-1916-50E4F73E779F}"/>
          </ac:spMkLst>
        </pc:spChg>
        <pc:spChg chg="mod">
          <ac:chgData name="Phạm Thụy Ý Vy" userId="b4a566e6-5e9d-4ca2-bcac-4e9652e0f01b" providerId="ADAL" clId="{249B627E-AB5F-4195-8789-046CD0802156}" dt="2023-10-10T13:12:31.381" v="1750" actId="14100"/>
          <ac:spMkLst>
            <pc:docMk/>
            <pc:sldMk cId="3281923782" sldId="427"/>
            <ac:spMk id="15" creationId="{98D5A4AA-2907-4AC6-911B-7694CAFB511A}"/>
          </ac:spMkLst>
        </pc:spChg>
      </pc:sldChg>
    </pc:docChg>
  </pc:docChgLst>
  <pc:docChgLst>
    <pc:chgData name="Phạm Thụy Ý Vy" userId="b4a566e6-5e9d-4ca2-bcac-4e9652e0f01b" providerId="ADAL" clId="{DD633439-9598-4E4F-849F-292282B0BF9D}"/>
    <pc:docChg chg="modSld">
      <pc:chgData name="Phạm Thụy Ý Vy" userId="b4a566e6-5e9d-4ca2-bcac-4e9652e0f01b" providerId="ADAL" clId="{DD633439-9598-4E4F-849F-292282B0BF9D}" dt="2023-10-11T12:39:10.568" v="199" actId="20577"/>
      <pc:docMkLst>
        <pc:docMk/>
      </pc:docMkLst>
      <pc:sldChg chg="modNotesTx">
        <pc:chgData name="Phạm Thụy Ý Vy" userId="b4a566e6-5e9d-4ca2-bcac-4e9652e0f01b" providerId="ADAL" clId="{DD633439-9598-4E4F-849F-292282B0BF9D}" dt="2023-10-11T10:02:27.128" v="144" actId="20577"/>
        <pc:sldMkLst>
          <pc:docMk/>
          <pc:sldMk cId="4113074847" sldId="395"/>
        </pc:sldMkLst>
      </pc:sldChg>
      <pc:sldChg chg="modSp mod">
        <pc:chgData name="Phạm Thụy Ý Vy" userId="b4a566e6-5e9d-4ca2-bcac-4e9652e0f01b" providerId="ADAL" clId="{DD633439-9598-4E4F-849F-292282B0BF9D}" dt="2023-10-11T12:39:10.568" v="199" actId="20577"/>
        <pc:sldMkLst>
          <pc:docMk/>
          <pc:sldMk cId="2991268403" sldId="407"/>
        </pc:sldMkLst>
        <pc:spChg chg="mod">
          <ac:chgData name="Phạm Thụy Ý Vy" userId="b4a566e6-5e9d-4ca2-bcac-4e9652e0f01b" providerId="ADAL" clId="{DD633439-9598-4E4F-849F-292282B0BF9D}" dt="2023-10-11T12:39:10.568" v="199" actId="20577"/>
          <ac:spMkLst>
            <pc:docMk/>
            <pc:sldMk cId="2991268403" sldId="407"/>
            <ac:spMk id="5" creationId="{7D0F1A1F-0ACD-7710-DE1B-4BF0F72CDF90}"/>
          </ac:spMkLst>
        </pc:spChg>
      </pc:sldChg>
      <pc:sldChg chg="modSp mod">
        <pc:chgData name="Phạm Thụy Ý Vy" userId="b4a566e6-5e9d-4ca2-bcac-4e9652e0f01b" providerId="ADAL" clId="{DD633439-9598-4E4F-849F-292282B0BF9D}" dt="2023-10-11T10:09:32.005" v="181" actId="207"/>
        <pc:sldMkLst>
          <pc:docMk/>
          <pc:sldMk cId="1016069392" sldId="413"/>
        </pc:sldMkLst>
        <pc:spChg chg="mod">
          <ac:chgData name="Phạm Thụy Ý Vy" userId="b4a566e6-5e9d-4ca2-bcac-4e9652e0f01b" providerId="ADAL" clId="{DD633439-9598-4E4F-849F-292282B0BF9D}" dt="2023-10-11T10:09:32.005" v="181" actId="207"/>
          <ac:spMkLst>
            <pc:docMk/>
            <pc:sldMk cId="1016069392" sldId="413"/>
            <ac:spMk id="5" creationId="{7D0F1A1F-0ACD-7710-DE1B-4BF0F72CDF90}"/>
          </ac:spMkLst>
        </pc:spChg>
      </pc:sldChg>
      <pc:sldChg chg="modNotesTx">
        <pc:chgData name="Phạm Thụy Ý Vy" userId="b4a566e6-5e9d-4ca2-bcac-4e9652e0f01b" providerId="ADAL" clId="{DD633439-9598-4E4F-849F-292282B0BF9D}" dt="2023-10-11T10:04:21.879" v="177"/>
        <pc:sldMkLst>
          <pc:docMk/>
          <pc:sldMk cId="766316184" sldId="426"/>
        </pc:sldMkLst>
      </pc:sldChg>
      <pc:sldChg chg="modNotesTx">
        <pc:chgData name="Phạm Thụy Ý Vy" userId="b4a566e6-5e9d-4ca2-bcac-4e9652e0f01b" providerId="ADAL" clId="{DD633439-9598-4E4F-849F-292282B0BF9D}" dt="2023-10-11T10:03:39.116" v="176" actId="20577"/>
        <pc:sldMkLst>
          <pc:docMk/>
          <pc:sldMk cId="3281923782" sldId="427"/>
        </pc:sldMkLst>
      </pc:sldChg>
    </pc:docChg>
  </pc:docChgLst>
  <pc:docChgLst>
    <pc:chgData name="Trần Phương Thảo" userId="870c13fb-f77e-41e4-9dbb-54277864c368" providerId="ADAL" clId="{2E3C691E-EEAC-4CA1-AC04-738D0D0F4480}"/>
    <pc:docChg chg="undo custSel addSld delSld modSld sldOrd">
      <pc:chgData name="Trần Phương Thảo" userId="870c13fb-f77e-41e4-9dbb-54277864c368" providerId="ADAL" clId="{2E3C691E-EEAC-4CA1-AC04-738D0D0F4480}" dt="2023-10-10T21:55:57.838" v="8300" actId="47"/>
      <pc:docMkLst>
        <pc:docMk/>
      </pc:docMkLst>
      <pc:sldChg chg="delSp modSp del mod ord">
        <pc:chgData name="Trần Phương Thảo" userId="870c13fb-f77e-41e4-9dbb-54277864c368" providerId="ADAL" clId="{2E3C691E-EEAC-4CA1-AC04-738D0D0F4480}" dt="2023-10-04T14:33:49.468" v="4177" actId="47"/>
        <pc:sldMkLst>
          <pc:docMk/>
          <pc:sldMk cId="2583471221" sldId="258"/>
        </pc:sldMkLst>
        <pc:spChg chg="del mod">
          <ac:chgData name="Trần Phương Thảo" userId="870c13fb-f77e-41e4-9dbb-54277864c368" providerId="ADAL" clId="{2E3C691E-EEAC-4CA1-AC04-738D0D0F4480}" dt="2023-10-01T08:46:09.588" v="530" actId="478"/>
          <ac:spMkLst>
            <pc:docMk/>
            <pc:sldMk cId="2583471221" sldId="258"/>
            <ac:spMk id="7" creationId="{1C74BE80-0105-443C-A198-1928D10D8E04}"/>
          </ac:spMkLst>
        </pc:spChg>
        <pc:spChg chg="del">
          <ac:chgData name="Trần Phương Thảo" userId="870c13fb-f77e-41e4-9dbb-54277864c368" providerId="ADAL" clId="{2E3C691E-EEAC-4CA1-AC04-738D0D0F4480}" dt="2023-10-01T08:39:16.788" v="396" actId="478"/>
          <ac:spMkLst>
            <pc:docMk/>
            <pc:sldMk cId="2583471221" sldId="258"/>
            <ac:spMk id="8" creationId="{A4C8D996-E86F-4B5B-A72B-9082828CA9A0}"/>
          </ac:spMkLst>
        </pc:spChg>
        <pc:spChg chg="del">
          <ac:chgData name="Trần Phương Thảo" userId="870c13fb-f77e-41e4-9dbb-54277864c368" providerId="ADAL" clId="{2E3C691E-EEAC-4CA1-AC04-738D0D0F4480}" dt="2023-10-01T08:39:13.753" v="395" actId="478"/>
          <ac:spMkLst>
            <pc:docMk/>
            <pc:sldMk cId="2583471221" sldId="258"/>
            <ac:spMk id="9" creationId="{1572CC62-511F-4035-A265-C7715031DD7B}"/>
          </ac:spMkLst>
        </pc:spChg>
        <pc:spChg chg="del">
          <ac:chgData name="Trần Phương Thảo" userId="870c13fb-f77e-41e4-9dbb-54277864c368" providerId="ADAL" clId="{2E3C691E-EEAC-4CA1-AC04-738D0D0F4480}" dt="2023-10-01T08:39:13.753" v="395" actId="478"/>
          <ac:spMkLst>
            <pc:docMk/>
            <pc:sldMk cId="2583471221" sldId="258"/>
            <ac:spMk id="10" creationId="{A7718D85-9197-492D-B37C-31D6BC59B636}"/>
          </ac:spMkLst>
        </pc:spChg>
      </pc:sldChg>
      <pc:sldChg chg="del">
        <pc:chgData name="Trần Phương Thảo" userId="870c13fb-f77e-41e4-9dbb-54277864c368" providerId="ADAL" clId="{2E3C691E-EEAC-4CA1-AC04-738D0D0F4480}" dt="2023-10-10T12:42:12.913" v="8092" actId="47"/>
        <pc:sldMkLst>
          <pc:docMk/>
          <pc:sldMk cId="3508263287" sldId="287"/>
        </pc:sldMkLst>
      </pc:sldChg>
      <pc:sldChg chg="del">
        <pc:chgData name="Trần Phương Thảo" userId="870c13fb-f77e-41e4-9dbb-54277864c368" providerId="ADAL" clId="{2E3C691E-EEAC-4CA1-AC04-738D0D0F4480}" dt="2023-10-10T12:42:13.526" v="8093" actId="47"/>
        <pc:sldMkLst>
          <pc:docMk/>
          <pc:sldMk cId="3022651847" sldId="288"/>
        </pc:sldMkLst>
      </pc:sldChg>
      <pc:sldChg chg="del">
        <pc:chgData name="Trần Phương Thảo" userId="870c13fb-f77e-41e4-9dbb-54277864c368" providerId="ADAL" clId="{2E3C691E-EEAC-4CA1-AC04-738D0D0F4480}" dt="2023-10-10T12:42:15.563" v="8096" actId="47"/>
        <pc:sldMkLst>
          <pc:docMk/>
          <pc:sldMk cId="3247122236" sldId="291"/>
        </pc:sldMkLst>
      </pc:sldChg>
      <pc:sldChg chg="del">
        <pc:chgData name="Trần Phương Thảo" userId="870c13fb-f77e-41e4-9dbb-54277864c368" providerId="ADAL" clId="{2E3C691E-EEAC-4CA1-AC04-738D0D0F4480}" dt="2023-10-10T12:42:12.315" v="8091" actId="47"/>
        <pc:sldMkLst>
          <pc:docMk/>
          <pc:sldMk cId="4046769741" sldId="292"/>
        </pc:sldMkLst>
      </pc:sldChg>
      <pc:sldChg chg="del">
        <pc:chgData name="Trần Phương Thảo" userId="870c13fb-f77e-41e4-9dbb-54277864c368" providerId="ADAL" clId="{2E3C691E-EEAC-4CA1-AC04-738D0D0F4480}" dt="2023-10-10T12:42:16.559" v="8098" actId="47"/>
        <pc:sldMkLst>
          <pc:docMk/>
          <pc:sldMk cId="1907620479" sldId="293"/>
        </pc:sldMkLst>
      </pc:sldChg>
      <pc:sldChg chg="del">
        <pc:chgData name="Trần Phương Thảo" userId="870c13fb-f77e-41e4-9dbb-54277864c368" providerId="ADAL" clId="{2E3C691E-EEAC-4CA1-AC04-738D0D0F4480}" dt="2023-10-10T12:42:16.040" v="8097" actId="47"/>
        <pc:sldMkLst>
          <pc:docMk/>
          <pc:sldMk cId="3343412915" sldId="294"/>
        </pc:sldMkLst>
      </pc:sldChg>
      <pc:sldChg chg="del">
        <pc:chgData name="Trần Phương Thảo" userId="870c13fb-f77e-41e4-9dbb-54277864c368" providerId="ADAL" clId="{2E3C691E-EEAC-4CA1-AC04-738D0D0F4480}" dt="2023-10-10T12:42:17.216" v="8099" actId="47"/>
        <pc:sldMkLst>
          <pc:docMk/>
          <pc:sldMk cId="2483527859" sldId="295"/>
        </pc:sldMkLst>
      </pc:sldChg>
      <pc:sldChg chg="del">
        <pc:chgData name="Trần Phương Thảo" userId="870c13fb-f77e-41e4-9dbb-54277864c368" providerId="ADAL" clId="{2E3C691E-EEAC-4CA1-AC04-738D0D0F4480}" dt="2023-10-10T12:42:06.864" v="8080" actId="47"/>
        <pc:sldMkLst>
          <pc:docMk/>
          <pc:sldMk cId="947506680" sldId="314"/>
        </pc:sldMkLst>
      </pc:sldChg>
      <pc:sldChg chg="del">
        <pc:chgData name="Trần Phương Thảo" userId="870c13fb-f77e-41e4-9dbb-54277864c368" providerId="ADAL" clId="{2E3C691E-EEAC-4CA1-AC04-738D0D0F4480}" dt="2023-10-10T12:42:07.492" v="8081" actId="47"/>
        <pc:sldMkLst>
          <pc:docMk/>
          <pc:sldMk cId="78031085" sldId="316"/>
        </pc:sldMkLst>
      </pc:sldChg>
      <pc:sldChg chg="addSp delSp modSp mod delAnim modAnim">
        <pc:chgData name="Trần Phương Thảo" userId="870c13fb-f77e-41e4-9dbb-54277864c368" providerId="ADAL" clId="{2E3C691E-EEAC-4CA1-AC04-738D0D0F4480}" dt="2023-10-06T13:48:28.090" v="7766" actId="1076"/>
        <pc:sldMkLst>
          <pc:docMk/>
          <pc:sldMk cId="686517389" sldId="317"/>
        </pc:sldMkLst>
        <pc:spChg chg="mod ord">
          <ac:chgData name="Trần Phương Thảo" userId="870c13fb-f77e-41e4-9dbb-54277864c368" providerId="ADAL" clId="{2E3C691E-EEAC-4CA1-AC04-738D0D0F4480}" dt="2023-10-01T08:54:02.003" v="828" actId="1076"/>
          <ac:spMkLst>
            <pc:docMk/>
            <pc:sldMk cId="686517389" sldId="317"/>
            <ac:spMk id="2" creationId="{40FB07E3-B963-8273-306A-7ABDD2E2C823}"/>
          </ac:spMkLst>
        </pc:spChg>
        <pc:spChg chg="add del mod">
          <ac:chgData name="Trần Phương Thảo" userId="870c13fb-f77e-41e4-9dbb-54277864c368" providerId="ADAL" clId="{2E3C691E-EEAC-4CA1-AC04-738D0D0F4480}" dt="2023-10-05T01:39:22.643" v="5207"/>
          <ac:spMkLst>
            <pc:docMk/>
            <pc:sldMk cId="686517389" sldId="317"/>
            <ac:spMk id="3" creationId="{838A6E1D-7B00-BEA8-AA65-B3967EA02796}"/>
          </ac:spMkLst>
        </pc:spChg>
        <pc:spChg chg="mod ord">
          <ac:chgData name="Trần Phương Thảo" userId="870c13fb-f77e-41e4-9dbb-54277864c368" providerId="ADAL" clId="{2E3C691E-EEAC-4CA1-AC04-738D0D0F4480}" dt="2023-10-01T08:54:07.379" v="830" actId="167"/>
          <ac:spMkLst>
            <pc:docMk/>
            <pc:sldMk cId="686517389" sldId="317"/>
            <ac:spMk id="4" creationId="{D30D9F56-099B-4C3C-BEAF-93D4BD841EBF}"/>
          </ac:spMkLst>
        </pc:spChg>
        <pc:spChg chg="add mod">
          <ac:chgData name="Trần Phương Thảo" userId="870c13fb-f77e-41e4-9dbb-54277864c368" providerId="ADAL" clId="{2E3C691E-EEAC-4CA1-AC04-738D0D0F4480}" dt="2023-10-06T13:48:28.090" v="7766" actId="1076"/>
          <ac:spMkLst>
            <pc:docMk/>
            <pc:sldMk cId="686517389" sldId="317"/>
            <ac:spMk id="5" creationId="{1F6CFDF9-084C-BC7D-0FBD-697E26215A47}"/>
          </ac:spMkLst>
        </pc:spChg>
        <pc:picChg chg="add del mod">
          <ac:chgData name="Trần Phương Thảo" userId="870c13fb-f77e-41e4-9dbb-54277864c368" providerId="ADAL" clId="{2E3C691E-EEAC-4CA1-AC04-738D0D0F4480}" dt="2023-10-01T08:21:42.125" v="282" actId="478"/>
          <ac:picMkLst>
            <pc:docMk/>
            <pc:sldMk cId="686517389" sldId="317"/>
            <ac:picMk id="8" creationId="{4B6A5F31-5AE1-3C03-EA05-818E8C747FBB}"/>
          </ac:picMkLst>
        </pc:picChg>
        <pc:picChg chg="add del mod ord">
          <ac:chgData name="Trần Phương Thảo" userId="870c13fb-f77e-41e4-9dbb-54277864c368" providerId="ADAL" clId="{2E3C691E-EEAC-4CA1-AC04-738D0D0F4480}" dt="2023-10-01T08:26:28.156" v="336" actId="478"/>
          <ac:picMkLst>
            <pc:docMk/>
            <pc:sldMk cId="686517389" sldId="317"/>
            <ac:picMk id="10" creationId="{F9BA0786-D194-0CB5-EC7C-48087E567206}"/>
          </ac:picMkLst>
        </pc:picChg>
        <pc:picChg chg="add del mod ord">
          <ac:chgData name="Trần Phương Thảo" userId="870c13fb-f77e-41e4-9dbb-54277864c368" providerId="ADAL" clId="{2E3C691E-EEAC-4CA1-AC04-738D0D0F4480}" dt="2023-10-01T08:40:24.816" v="430" actId="21"/>
          <ac:picMkLst>
            <pc:docMk/>
            <pc:sldMk cId="686517389" sldId="317"/>
            <ac:picMk id="12" creationId="{1FE5BF63-7D4A-92A3-B82B-BBAD30DEE060}"/>
          </ac:picMkLst>
        </pc:picChg>
        <pc:picChg chg="add del mod">
          <ac:chgData name="Trần Phương Thảo" userId="870c13fb-f77e-41e4-9dbb-54277864c368" providerId="ADAL" clId="{2E3C691E-EEAC-4CA1-AC04-738D0D0F4480}" dt="2023-10-01T08:41:01.476" v="439" actId="21"/>
          <ac:picMkLst>
            <pc:docMk/>
            <pc:sldMk cId="686517389" sldId="317"/>
            <ac:picMk id="13" creationId="{011D57DD-94D7-B491-80C2-D2D41D8689C9}"/>
          </ac:picMkLst>
        </pc:picChg>
        <pc:picChg chg="add del mod ord">
          <ac:chgData name="Trần Phương Thảo" userId="870c13fb-f77e-41e4-9dbb-54277864c368" providerId="ADAL" clId="{2E3C691E-EEAC-4CA1-AC04-738D0D0F4480}" dt="2023-10-01T08:53:04.955" v="809" actId="21"/>
          <ac:picMkLst>
            <pc:docMk/>
            <pc:sldMk cId="686517389" sldId="317"/>
            <ac:picMk id="14" creationId="{71F99B39-C73E-F978-FAA0-CD2D23425BE6}"/>
          </ac:picMkLst>
        </pc:picChg>
        <pc:picChg chg="add mod ord">
          <ac:chgData name="Trần Phương Thảo" userId="870c13fb-f77e-41e4-9dbb-54277864c368" providerId="ADAL" clId="{2E3C691E-EEAC-4CA1-AC04-738D0D0F4480}" dt="2023-10-06T13:48:10.464" v="7763" actId="1076"/>
          <ac:picMkLst>
            <pc:docMk/>
            <pc:sldMk cId="686517389" sldId="317"/>
            <ac:picMk id="15" creationId="{4FED1C55-5A9E-724A-543E-F6DFFE9F945B}"/>
          </ac:picMkLst>
        </pc:picChg>
      </pc:sldChg>
      <pc:sldChg chg="del ord">
        <pc:chgData name="Trần Phương Thảo" userId="870c13fb-f77e-41e4-9dbb-54277864c368" providerId="ADAL" clId="{2E3C691E-EEAC-4CA1-AC04-738D0D0F4480}" dt="2023-10-10T12:42:06.423" v="8079" actId="47"/>
        <pc:sldMkLst>
          <pc:docMk/>
          <pc:sldMk cId="879626989" sldId="358"/>
        </pc:sldMkLst>
      </pc:sldChg>
      <pc:sldChg chg="addSp delSp modSp mod ord">
        <pc:chgData name="Trần Phương Thảo" userId="870c13fb-f77e-41e4-9dbb-54277864c368" providerId="ADAL" clId="{2E3C691E-EEAC-4CA1-AC04-738D0D0F4480}" dt="2023-10-01T08:52:37.993" v="804" actId="2711"/>
        <pc:sldMkLst>
          <pc:docMk/>
          <pc:sldMk cId="56042390" sldId="359"/>
        </pc:sldMkLst>
        <pc:spChg chg="add mod">
          <ac:chgData name="Trần Phương Thảo" userId="870c13fb-f77e-41e4-9dbb-54277864c368" providerId="ADAL" clId="{2E3C691E-EEAC-4CA1-AC04-738D0D0F4480}" dt="2023-10-01T08:52:37.993" v="804" actId="2711"/>
          <ac:spMkLst>
            <pc:docMk/>
            <pc:sldMk cId="56042390" sldId="359"/>
            <ac:spMk id="2" creationId="{F175622C-B5EE-8D21-4B6F-BB08856B1425}"/>
          </ac:spMkLst>
        </pc:spChg>
        <pc:spChg chg="del">
          <ac:chgData name="Trần Phương Thảo" userId="870c13fb-f77e-41e4-9dbb-54277864c368" providerId="ADAL" clId="{2E3C691E-EEAC-4CA1-AC04-738D0D0F4480}" dt="2023-10-01T08:45:07.247" v="484" actId="478"/>
          <ac:spMkLst>
            <pc:docMk/>
            <pc:sldMk cId="56042390" sldId="359"/>
            <ac:spMk id="5" creationId="{F0C2B481-EE4A-4703-9CE3-70307EF6E5D5}"/>
          </ac:spMkLst>
        </pc:spChg>
        <pc:spChg chg="del">
          <ac:chgData name="Trần Phương Thảo" userId="870c13fb-f77e-41e4-9dbb-54277864c368" providerId="ADAL" clId="{2E3C691E-EEAC-4CA1-AC04-738D0D0F4480}" dt="2023-10-01T08:45:07.247" v="484" actId="478"/>
          <ac:spMkLst>
            <pc:docMk/>
            <pc:sldMk cId="56042390" sldId="359"/>
            <ac:spMk id="6" creationId="{E52FBEDE-6BFF-4F59-B50C-1FCE0737B7B8}"/>
          </ac:spMkLst>
        </pc:spChg>
        <pc:spChg chg="del">
          <ac:chgData name="Trần Phương Thảo" userId="870c13fb-f77e-41e4-9dbb-54277864c368" providerId="ADAL" clId="{2E3C691E-EEAC-4CA1-AC04-738D0D0F4480}" dt="2023-10-01T08:45:07.247" v="484" actId="478"/>
          <ac:spMkLst>
            <pc:docMk/>
            <pc:sldMk cId="56042390" sldId="359"/>
            <ac:spMk id="7" creationId="{21A3DB02-4101-40B6-BFE5-FE5337655D06}"/>
          </ac:spMkLst>
        </pc:spChg>
        <pc:spChg chg="del">
          <ac:chgData name="Trần Phương Thảo" userId="870c13fb-f77e-41e4-9dbb-54277864c368" providerId="ADAL" clId="{2E3C691E-EEAC-4CA1-AC04-738D0D0F4480}" dt="2023-10-01T08:45:07.247" v="484" actId="478"/>
          <ac:spMkLst>
            <pc:docMk/>
            <pc:sldMk cId="56042390" sldId="359"/>
            <ac:spMk id="8" creationId="{1AED6DEA-420F-4607-A748-387EA5B356F8}"/>
          </ac:spMkLst>
        </pc:spChg>
        <pc:spChg chg="del">
          <ac:chgData name="Trần Phương Thảo" userId="870c13fb-f77e-41e4-9dbb-54277864c368" providerId="ADAL" clId="{2E3C691E-EEAC-4CA1-AC04-738D0D0F4480}" dt="2023-10-01T08:45:07.247" v="484" actId="478"/>
          <ac:spMkLst>
            <pc:docMk/>
            <pc:sldMk cId="56042390" sldId="359"/>
            <ac:spMk id="9" creationId="{BC9A466A-7842-452E-A364-D60E7258ACDE}"/>
          </ac:spMkLst>
        </pc:spChg>
        <pc:spChg chg="del">
          <ac:chgData name="Trần Phương Thảo" userId="870c13fb-f77e-41e4-9dbb-54277864c368" providerId="ADAL" clId="{2E3C691E-EEAC-4CA1-AC04-738D0D0F4480}" dt="2023-10-01T08:45:07.247" v="484" actId="478"/>
          <ac:spMkLst>
            <pc:docMk/>
            <pc:sldMk cId="56042390" sldId="359"/>
            <ac:spMk id="10" creationId="{9ACFECD0-C11A-4488-9A7A-6E0EA363B94A}"/>
          </ac:spMkLst>
        </pc:spChg>
        <pc:spChg chg="del">
          <ac:chgData name="Trần Phương Thảo" userId="870c13fb-f77e-41e4-9dbb-54277864c368" providerId="ADAL" clId="{2E3C691E-EEAC-4CA1-AC04-738D0D0F4480}" dt="2023-10-01T08:45:07.247" v="484" actId="478"/>
          <ac:spMkLst>
            <pc:docMk/>
            <pc:sldMk cId="56042390" sldId="359"/>
            <ac:spMk id="11" creationId="{FE17D0C7-86FC-498B-8844-27C438698DAF}"/>
          </ac:spMkLst>
        </pc:spChg>
        <pc:spChg chg="del">
          <ac:chgData name="Trần Phương Thảo" userId="870c13fb-f77e-41e4-9dbb-54277864c368" providerId="ADAL" clId="{2E3C691E-EEAC-4CA1-AC04-738D0D0F4480}" dt="2023-10-01T08:45:07.247" v="484" actId="478"/>
          <ac:spMkLst>
            <pc:docMk/>
            <pc:sldMk cId="56042390" sldId="359"/>
            <ac:spMk id="12" creationId="{E4EB261F-742F-41DB-9C5F-01D0F28F991E}"/>
          </ac:spMkLst>
        </pc:spChg>
        <pc:spChg chg="del">
          <ac:chgData name="Trần Phương Thảo" userId="870c13fb-f77e-41e4-9dbb-54277864c368" providerId="ADAL" clId="{2E3C691E-EEAC-4CA1-AC04-738D0D0F4480}" dt="2023-10-01T08:45:07.247" v="484" actId="478"/>
          <ac:spMkLst>
            <pc:docMk/>
            <pc:sldMk cId="56042390" sldId="359"/>
            <ac:spMk id="13" creationId="{68540DFD-D48F-4789-84E7-44B98A7F2151}"/>
          </ac:spMkLst>
        </pc:spChg>
        <pc:spChg chg="del">
          <ac:chgData name="Trần Phương Thảo" userId="870c13fb-f77e-41e4-9dbb-54277864c368" providerId="ADAL" clId="{2E3C691E-EEAC-4CA1-AC04-738D0D0F4480}" dt="2023-10-01T08:45:07.247" v="484" actId="478"/>
          <ac:spMkLst>
            <pc:docMk/>
            <pc:sldMk cId="56042390" sldId="359"/>
            <ac:spMk id="14" creationId="{BD87A733-B52A-4972-BB60-265E011AABE3}"/>
          </ac:spMkLst>
        </pc:spChg>
        <pc:spChg chg="del">
          <ac:chgData name="Trần Phương Thảo" userId="870c13fb-f77e-41e4-9dbb-54277864c368" providerId="ADAL" clId="{2E3C691E-EEAC-4CA1-AC04-738D0D0F4480}" dt="2023-10-01T08:45:07.247" v="484" actId="478"/>
          <ac:spMkLst>
            <pc:docMk/>
            <pc:sldMk cId="56042390" sldId="359"/>
            <ac:spMk id="22" creationId="{4101E02A-3D39-4BB2-84E6-CCB121BE7FF4}"/>
          </ac:spMkLst>
        </pc:spChg>
        <pc:grpChg chg="del">
          <ac:chgData name="Trần Phương Thảo" userId="870c13fb-f77e-41e4-9dbb-54277864c368" providerId="ADAL" clId="{2E3C691E-EEAC-4CA1-AC04-738D0D0F4480}" dt="2023-10-01T08:45:07.247" v="484" actId="478"/>
          <ac:grpSpMkLst>
            <pc:docMk/>
            <pc:sldMk cId="56042390" sldId="359"/>
            <ac:grpSpMk id="15" creationId="{ABC7133B-B95A-44EA-895D-DD12DE94A29F}"/>
          </ac:grpSpMkLst>
        </pc:grpChg>
        <pc:grpChg chg="del">
          <ac:chgData name="Trần Phương Thảo" userId="870c13fb-f77e-41e4-9dbb-54277864c368" providerId="ADAL" clId="{2E3C691E-EEAC-4CA1-AC04-738D0D0F4480}" dt="2023-10-01T08:45:07.247" v="484" actId="478"/>
          <ac:grpSpMkLst>
            <pc:docMk/>
            <pc:sldMk cId="56042390" sldId="359"/>
            <ac:grpSpMk id="23" creationId="{956E3FE0-3302-437E-AF57-207F83381271}"/>
          </ac:grpSpMkLst>
        </pc:grpChg>
        <pc:grpChg chg="del">
          <ac:chgData name="Trần Phương Thảo" userId="870c13fb-f77e-41e4-9dbb-54277864c368" providerId="ADAL" clId="{2E3C691E-EEAC-4CA1-AC04-738D0D0F4480}" dt="2023-10-01T08:45:07.247" v="484" actId="478"/>
          <ac:grpSpMkLst>
            <pc:docMk/>
            <pc:sldMk cId="56042390" sldId="359"/>
            <ac:grpSpMk id="29" creationId="{E5ACD287-97A5-4FD5-B203-AD79CCB30E95}"/>
          </ac:grpSpMkLst>
        </pc:grpChg>
      </pc:sldChg>
      <pc:sldChg chg="del">
        <pc:chgData name="Trần Phương Thảo" userId="870c13fb-f77e-41e4-9dbb-54277864c368" providerId="ADAL" clId="{2E3C691E-EEAC-4CA1-AC04-738D0D0F4480}" dt="2023-10-10T12:42:14.170" v="8094" actId="47"/>
        <pc:sldMkLst>
          <pc:docMk/>
          <pc:sldMk cId="3179216845" sldId="370"/>
        </pc:sldMkLst>
      </pc:sldChg>
      <pc:sldChg chg="del">
        <pc:chgData name="Trần Phương Thảo" userId="870c13fb-f77e-41e4-9dbb-54277864c368" providerId="ADAL" clId="{2E3C691E-EEAC-4CA1-AC04-738D0D0F4480}" dt="2023-10-10T12:42:14.814" v="8095" actId="47"/>
        <pc:sldMkLst>
          <pc:docMk/>
          <pc:sldMk cId="3606337659" sldId="371"/>
        </pc:sldMkLst>
      </pc:sldChg>
      <pc:sldChg chg="addSp delSp modSp mod">
        <pc:chgData name="Trần Phương Thảo" userId="870c13fb-f77e-41e4-9dbb-54277864c368" providerId="ADAL" clId="{2E3C691E-EEAC-4CA1-AC04-738D0D0F4480}" dt="2023-10-04T14:45:35.244" v="4405" actId="20577"/>
        <pc:sldMkLst>
          <pc:docMk/>
          <pc:sldMk cId="558556848" sldId="372"/>
        </pc:sldMkLst>
        <pc:spChg chg="mod">
          <ac:chgData name="Trần Phương Thảo" userId="870c13fb-f77e-41e4-9dbb-54277864c368" providerId="ADAL" clId="{2E3C691E-EEAC-4CA1-AC04-738D0D0F4480}" dt="2023-10-01T08:12:03.933" v="1" actId="207"/>
          <ac:spMkLst>
            <pc:docMk/>
            <pc:sldMk cId="558556848" sldId="372"/>
            <ac:spMk id="3" creationId="{77FE580F-39E6-843F-63AC-BC7EADFC7095}"/>
          </ac:spMkLst>
        </pc:spChg>
        <pc:spChg chg="mod">
          <ac:chgData name="Trần Phương Thảo" userId="870c13fb-f77e-41e4-9dbb-54277864c368" providerId="ADAL" clId="{2E3C691E-EEAC-4CA1-AC04-738D0D0F4480}" dt="2023-10-01T08:12:03.933" v="1" actId="207"/>
          <ac:spMkLst>
            <pc:docMk/>
            <pc:sldMk cId="558556848" sldId="372"/>
            <ac:spMk id="14" creationId="{4D811F82-B581-553B-70EE-3B9ECF4C4921}"/>
          </ac:spMkLst>
        </pc:spChg>
        <pc:spChg chg="mod">
          <ac:chgData name="Trần Phương Thảo" userId="870c13fb-f77e-41e4-9dbb-54277864c368" providerId="ADAL" clId="{2E3C691E-EEAC-4CA1-AC04-738D0D0F4480}" dt="2023-10-04T14:42:12.380" v="4271" actId="20577"/>
          <ac:spMkLst>
            <pc:docMk/>
            <pc:sldMk cId="558556848" sldId="372"/>
            <ac:spMk id="14" creationId="{D83200FC-37BB-40A4-8179-196A44057DFF}"/>
          </ac:spMkLst>
        </pc:spChg>
        <pc:spChg chg="mod">
          <ac:chgData name="Trần Phương Thảo" userId="870c13fb-f77e-41e4-9dbb-54277864c368" providerId="ADAL" clId="{2E3C691E-EEAC-4CA1-AC04-738D0D0F4480}" dt="2023-10-04T14:42:17.552" v="4297" actId="20577"/>
          <ac:spMkLst>
            <pc:docMk/>
            <pc:sldMk cId="558556848" sldId="372"/>
            <ac:spMk id="15" creationId="{2C438A6B-595F-9AA3-AF7E-E9749463E3C2}"/>
          </ac:spMkLst>
        </pc:spChg>
        <pc:spChg chg="mod">
          <ac:chgData name="Trần Phương Thảo" userId="870c13fb-f77e-41e4-9dbb-54277864c368" providerId="ADAL" clId="{2E3C691E-EEAC-4CA1-AC04-738D0D0F4480}" dt="2023-10-01T08:12:03.933" v="1" actId="207"/>
          <ac:spMkLst>
            <pc:docMk/>
            <pc:sldMk cId="558556848" sldId="372"/>
            <ac:spMk id="15" creationId="{78ACF8A0-7767-BDCE-162B-3933B3A55D6C}"/>
          </ac:spMkLst>
        </pc:spChg>
        <pc:spChg chg="mod">
          <ac:chgData name="Trần Phương Thảo" userId="870c13fb-f77e-41e4-9dbb-54277864c368" providerId="ADAL" clId="{2E3C691E-EEAC-4CA1-AC04-738D0D0F4480}" dt="2023-10-01T08:12:03.933" v="1" actId="207"/>
          <ac:spMkLst>
            <pc:docMk/>
            <pc:sldMk cId="558556848" sldId="372"/>
            <ac:spMk id="16" creationId="{FA88F056-ED8B-6453-31E1-89439E5722E0}"/>
          </ac:spMkLst>
        </pc:spChg>
        <pc:spChg chg="mod">
          <ac:chgData name="Trần Phương Thảo" userId="870c13fb-f77e-41e4-9dbb-54277864c368" providerId="ADAL" clId="{2E3C691E-EEAC-4CA1-AC04-738D0D0F4480}" dt="2023-10-01T08:12:03.933" v="1" actId="207"/>
          <ac:spMkLst>
            <pc:docMk/>
            <pc:sldMk cId="558556848" sldId="372"/>
            <ac:spMk id="17" creationId="{85A99E6A-8839-D1C2-E647-3F2655D5F1A9}"/>
          </ac:spMkLst>
        </pc:spChg>
        <pc:spChg chg="mod">
          <ac:chgData name="Trần Phương Thảo" userId="870c13fb-f77e-41e4-9dbb-54277864c368" providerId="ADAL" clId="{2E3C691E-EEAC-4CA1-AC04-738D0D0F4480}" dt="2023-10-01T08:12:03.933" v="1" actId="207"/>
          <ac:spMkLst>
            <pc:docMk/>
            <pc:sldMk cId="558556848" sldId="372"/>
            <ac:spMk id="18" creationId="{B87CD292-6964-9DBD-1F9C-BC4839BACCDE}"/>
          </ac:spMkLst>
        </pc:spChg>
        <pc:spChg chg="mod">
          <ac:chgData name="Trần Phương Thảo" userId="870c13fb-f77e-41e4-9dbb-54277864c368" providerId="ADAL" clId="{2E3C691E-EEAC-4CA1-AC04-738D0D0F4480}" dt="2023-10-01T08:12:03.933" v="1" actId="207"/>
          <ac:spMkLst>
            <pc:docMk/>
            <pc:sldMk cId="558556848" sldId="372"/>
            <ac:spMk id="19" creationId="{B9AE75DE-D3FC-8AF5-424B-192576C65C91}"/>
          </ac:spMkLst>
        </pc:spChg>
        <pc:spChg chg="mod">
          <ac:chgData name="Trần Phương Thảo" userId="870c13fb-f77e-41e4-9dbb-54277864c368" providerId="ADAL" clId="{2E3C691E-EEAC-4CA1-AC04-738D0D0F4480}" dt="2023-10-01T08:12:03.933" v="1" actId="207"/>
          <ac:spMkLst>
            <pc:docMk/>
            <pc:sldMk cId="558556848" sldId="372"/>
            <ac:spMk id="20" creationId="{103B91EF-03A8-51B9-1696-8A88B3B346D3}"/>
          </ac:spMkLst>
        </pc:spChg>
        <pc:spChg chg="mod">
          <ac:chgData name="Trần Phương Thảo" userId="870c13fb-f77e-41e4-9dbb-54277864c368" providerId="ADAL" clId="{2E3C691E-EEAC-4CA1-AC04-738D0D0F4480}" dt="2023-10-01T08:12:03.933" v="1" actId="207"/>
          <ac:spMkLst>
            <pc:docMk/>
            <pc:sldMk cId="558556848" sldId="372"/>
            <ac:spMk id="21" creationId="{7477D373-5819-C532-4519-7FB9A6F5D525}"/>
          </ac:spMkLst>
        </pc:spChg>
        <pc:spChg chg="mod">
          <ac:chgData name="Trần Phương Thảo" userId="870c13fb-f77e-41e4-9dbb-54277864c368" providerId="ADAL" clId="{2E3C691E-EEAC-4CA1-AC04-738D0D0F4480}" dt="2023-10-01T08:12:03.933" v="1" actId="207"/>
          <ac:spMkLst>
            <pc:docMk/>
            <pc:sldMk cId="558556848" sldId="372"/>
            <ac:spMk id="22" creationId="{205838B8-29F2-21B0-DEFA-8666F3ED51BA}"/>
          </ac:spMkLst>
        </pc:spChg>
        <pc:spChg chg="mod">
          <ac:chgData name="Trần Phương Thảo" userId="870c13fb-f77e-41e4-9dbb-54277864c368" providerId="ADAL" clId="{2E3C691E-EEAC-4CA1-AC04-738D0D0F4480}" dt="2023-10-01T08:12:03.933" v="1" actId="207"/>
          <ac:spMkLst>
            <pc:docMk/>
            <pc:sldMk cId="558556848" sldId="372"/>
            <ac:spMk id="26" creationId="{9D92332A-DFF7-4197-3B52-97FFB47A8E93}"/>
          </ac:spMkLst>
        </pc:spChg>
        <pc:spChg chg="mod">
          <ac:chgData name="Trần Phương Thảo" userId="870c13fb-f77e-41e4-9dbb-54277864c368" providerId="ADAL" clId="{2E3C691E-EEAC-4CA1-AC04-738D0D0F4480}" dt="2023-10-04T14:45:15.412" v="4320" actId="20577"/>
          <ac:spMkLst>
            <pc:docMk/>
            <pc:sldMk cId="558556848" sldId="372"/>
            <ac:spMk id="26" creationId="{CD90ADBE-47E4-D022-2ABE-93B5FBC027D7}"/>
          </ac:spMkLst>
        </pc:spChg>
        <pc:spChg chg="mod">
          <ac:chgData name="Trần Phương Thảo" userId="870c13fb-f77e-41e4-9dbb-54277864c368" providerId="ADAL" clId="{2E3C691E-EEAC-4CA1-AC04-738D0D0F4480}" dt="2023-10-04T14:45:35.244" v="4405" actId="20577"/>
          <ac:spMkLst>
            <pc:docMk/>
            <pc:sldMk cId="558556848" sldId="372"/>
            <ac:spMk id="27" creationId="{19BE8494-ACB7-8ED4-A72D-3824714590ED}"/>
          </ac:spMkLst>
        </pc:spChg>
        <pc:spChg chg="mod">
          <ac:chgData name="Trần Phương Thảo" userId="870c13fb-f77e-41e4-9dbb-54277864c368" providerId="ADAL" clId="{2E3C691E-EEAC-4CA1-AC04-738D0D0F4480}" dt="2023-10-01T08:12:03.933" v="1" actId="207"/>
          <ac:spMkLst>
            <pc:docMk/>
            <pc:sldMk cId="558556848" sldId="372"/>
            <ac:spMk id="27" creationId="{AEBFCB55-37E3-7CE2-4A8C-380E70AC5499}"/>
          </ac:spMkLst>
        </pc:spChg>
        <pc:spChg chg="mod">
          <ac:chgData name="Trần Phương Thảo" userId="870c13fb-f77e-41e4-9dbb-54277864c368" providerId="ADAL" clId="{2E3C691E-EEAC-4CA1-AC04-738D0D0F4480}" dt="2023-10-01T08:12:03.933" v="1" actId="207"/>
          <ac:spMkLst>
            <pc:docMk/>
            <pc:sldMk cId="558556848" sldId="372"/>
            <ac:spMk id="28" creationId="{DD24B2DA-7D62-5CCB-9DAF-D639FE869049}"/>
          </ac:spMkLst>
        </pc:spChg>
        <pc:spChg chg="mod">
          <ac:chgData name="Trần Phương Thảo" userId="870c13fb-f77e-41e4-9dbb-54277864c368" providerId="ADAL" clId="{2E3C691E-EEAC-4CA1-AC04-738D0D0F4480}" dt="2023-10-01T08:12:03.933" v="1" actId="207"/>
          <ac:spMkLst>
            <pc:docMk/>
            <pc:sldMk cId="558556848" sldId="372"/>
            <ac:spMk id="29" creationId="{74A37F22-374D-8941-386F-C10DD41ED362}"/>
          </ac:spMkLst>
        </pc:spChg>
        <pc:spChg chg="mod">
          <ac:chgData name="Trần Phương Thảo" userId="870c13fb-f77e-41e4-9dbb-54277864c368" providerId="ADAL" clId="{2E3C691E-EEAC-4CA1-AC04-738D0D0F4480}" dt="2023-10-01T08:12:03.933" v="1" actId="207"/>
          <ac:spMkLst>
            <pc:docMk/>
            <pc:sldMk cId="558556848" sldId="372"/>
            <ac:spMk id="30" creationId="{5994341E-81E1-B0DB-08B4-1D6828F7853D}"/>
          </ac:spMkLst>
        </pc:spChg>
        <pc:spChg chg="mod">
          <ac:chgData name="Trần Phương Thảo" userId="870c13fb-f77e-41e4-9dbb-54277864c368" providerId="ADAL" clId="{2E3C691E-EEAC-4CA1-AC04-738D0D0F4480}" dt="2023-10-01T08:12:03.933" v="1" actId="207"/>
          <ac:spMkLst>
            <pc:docMk/>
            <pc:sldMk cId="558556848" sldId="372"/>
            <ac:spMk id="31" creationId="{A8845C00-1A19-37D0-FD90-8C38212E732D}"/>
          </ac:spMkLst>
        </pc:spChg>
        <pc:spChg chg="mod">
          <ac:chgData name="Trần Phương Thảo" userId="870c13fb-f77e-41e4-9dbb-54277864c368" providerId="ADAL" clId="{2E3C691E-EEAC-4CA1-AC04-738D0D0F4480}" dt="2023-10-01T08:12:03.933" v="1" actId="207"/>
          <ac:spMkLst>
            <pc:docMk/>
            <pc:sldMk cId="558556848" sldId="372"/>
            <ac:spMk id="32" creationId="{C81D0E45-3C08-B8B3-F399-D2A56A8E9BAF}"/>
          </ac:spMkLst>
        </pc:spChg>
        <pc:spChg chg="mod">
          <ac:chgData name="Trần Phương Thảo" userId="870c13fb-f77e-41e4-9dbb-54277864c368" providerId="ADAL" clId="{2E3C691E-EEAC-4CA1-AC04-738D0D0F4480}" dt="2023-10-01T08:12:03.933" v="1" actId="207"/>
          <ac:spMkLst>
            <pc:docMk/>
            <pc:sldMk cId="558556848" sldId="372"/>
            <ac:spMk id="33" creationId="{29340B11-6822-0FAA-C26B-A6FC9E5FC700}"/>
          </ac:spMkLst>
        </pc:spChg>
        <pc:spChg chg="mod">
          <ac:chgData name="Trần Phương Thảo" userId="870c13fb-f77e-41e4-9dbb-54277864c368" providerId="ADAL" clId="{2E3C691E-EEAC-4CA1-AC04-738D0D0F4480}" dt="2023-10-01T08:12:03.933" v="1" actId="207"/>
          <ac:spMkLst>
            <pc:docMk/>
            <pc:sldMk cId="558556848" sldId="372"/>
            <ac:spMk id="34" creationId="{91FC045D-A261-0F02-7E6F-449837292805}"/>
          </ac:spMkLst>
        </pc:spChg>
        <pc:spChg chg="mod">
          <ac:chgData name="Trần Phương Thảo" userId="870c13fb-f77e-41e4-9dbb-54277864c368" providerId="ADAL" clId="{2E3C691E-EEAC-4CA1-AC04-738D0D0F4480}" dt="2023-10-01T08:12:03.933" v="1" actId="207"/>
          <ac:spMkLst>
            <pc:docMk/>
            <pc:sldMk cId="558556848" sldId="372"/>
            <ac:spMk id="35" creationId="{1FDF24CB-C749-BFB3-FC88-4457CED6A6DB}"/>
          </ac:spMkLst>
        </pc:spChg>
        <pc:spChg chg="mod">
          <ac:chgData name="Trần Phương Thảo" userId="870c13fb-f77e-41e4-9dbb-54277864c368" providerId="ADAL" clId="{2E3C691E-EEAC-4CA1-AC04-738D0D0F4480}" dt="2023-10-04T14:42:42.770" v="4303" actId="1076"/>
          <ac:spMkLst>
            <pc:docMk/>
            <pc:sldMk cId="558556848" sldId="372"/>
            <ac:spMk id="37" creationId="{A5FE5F31-5E77-4F1B-ADCD-B30D657F39CC}"/>
          </ac:spMkLst>
        </pc:spChg>
        <pc:spChg chg="del mod">
          <ac:chgData name="Trần Phương Thảo" userId="870c13fb-f77e-41e4-9dbb-54277864c368" providerId="ADAL" clId="{2E3C691E-EEAC-4CA1-AC04-738D0D0F4480}" dt="2023-10-01T08:13:39.876" v="18" actId="21"/>
          <ac:spMkLst>
            <pc:docMk/>
            <pc:sldMk cId="558556848" sldId="372"/>
            <ac:spMk id="38" creationId="{668D0769-9A42-40ED-9F6D-3F8D234EC811}"/>
          </ac:spMkLst>
        </pc:spChg>
        <pc:spChg chg="del mod">
          <ac:chgData name="Trần Phương Thảo" userId="870c13fb-f77e-41e4-9dbb-54277864c368" providerId="ADAL" clId="{2E3C691E-EEAC-4CA1-AC04-738D0D0F4480}" dt="2023-10-01T08:13:39.876" v="18" actId="21"/>
          <ac:spMkLst>
            <pc:docMk/>
            <pc:sldMk cId="558556848" sldId="372"/>
            <ac:spMk id="39" creationId="{B20E778A-71E9-4C6B-8667-A9EDFDD020A8}"/>
          </ac:spMkLst>
        </pc:spChg>
        <pc:spChg chg="mod">
          <ac:chgData name="Trần Phương Thảo" userId="870c13fb-f77e-41e4-9dbb-54277864c368" providerId="ADAL" clId="{2E3C691E-EEAC-4CA1-AC04-738D0D0F4480}" dt="2023-10-01T08:12:03.933" v="1" actId="207"/>
          <ac:spMkLst>
            <pc:docMk/>
            <pc:sldMk cId="558556848" sldId="372"/>
            <ac:spMk id="40" creationId="{53D5487C-EA3B-C108-9FEA-F34EA8950911}"/>
          </ac:spMkLst>
        </pc:spChg>
        <pc:spChg chg="del mod">
          <ac:chgData name="Trần Phương Thảo" userId="870c13fb-f77e-41e4-9dbb-54277864c368" providerId="ADAL" clId="{2E3C691E-EEAC-4CA1-AC04-738D0D0F4480}" dt="2023-10-01T08:13:39.876" v="18" actId="21"/>
          <ac:spMkLst>
            <pc:docMk/>
            <pc:sldMk cId="558556848" sldId="372"/>
            <ac:spMk id="41" creationId="{61A0D274-CF1A-434B-A841-A98B90FBBF63}"/>
          </ac:spMkLst>
        </pc:spChg>
        <pc:spChg chg="mod">
          <ac:chgData name="Trần Phương Thảo" userId="870c13fb-f77e-41e4-9dbb-54277864c368" providerId="ADAL" clId="{2E3C691E-EEAC-4CA1-AC04-738D0D0F4480}" dt="2023-10-01T08:12:03.933" v="1" actId="207"/>
          <ac:spMkLst>
            <pc:docMk/>
            <pc:sldMk cId="558556848" sldId="372"/>
            <ac:spMk id="42" creationId="{44DCA093-CFED-B86A-5D83-66E1F004746B}"/>
          </ac:spMkLst>
        </pc:spChg>
        <pc:spChg chg="mod">
          <ac:chgData name="Trần Phương Thảo" userId="870c13fb-f77e-41e4-9dbb-54277864c368" providerId="ADAL" clId="{2E3C691E-EEAC-4CA1-AC04-738D0D0F4480}" dt="2023-10-01T08:12:03.933" v="1" actId="207"/>
          <ac:spMkLst>
            <pc:docMk/>
            <pc:sldMk cId="558556848" sldId="372"/>
            <ac:spMk id="46" creationId="{B9E0B103-4A73-76CC-BEA8-538F543938E7}"/>
          </ac:spMkLst>
        </pc:spChg>
        <pc:spChg chg="mod">
          <ac:chgData name="Trần Phương Thảo" userId="870c13fb-f77e-41e4-9dbb-54277864c368" providerId="ADAL" clId="{2E3C691E-EEAC-4CA1-AC04-738D0D0F4480}" dt="2023-10-01T08:12:03.933" v="1" actId="207"/>
          <ac:spMkLst>
            <pc:docMk/>
            <pc:sldMk cId="558556848" sldId="372"/>
            <ac:spMk id="47" creationId="{5AE13F44-0E3C-BFAC-7EC9-F264CD067496}"/>
          </ac:spMkLst>
        </pc:spChg>
        <pc:spChg chg="mod">
          <ac:chgData name="Trần Phương Thảo" userId="870c13fb-f77e-41e4-9dbb-54277864c368" providerId="ADAL" clId="{2E3C691E-EEAC-4CA1-AC04-738D0D0F4480}" dt="2023-10-01T08:12:03.933" v="1" actId="207"/>
          <ac:spMkLst>
            <pc:docMk/>
            <pc:sldMk cId="558556848" sldId="372"/>
            <ac:spMk id="48" creationId="{3B9D7DC4-00F6-A7A3-CA72-6C28E2F92E1B}"/>
          </ac:spMkLst>
        </pc:spChg>
        <pc:spChg chg="mod">
          <ac:chgData name="Trần Phương Thảo" userId="870c13fb-f77e-41e4-9dbb-54277864c368" providerId="ADAL" clId="{2E3C691E-EEAC-4CA1-AC04-738D0D0F4480}" dt="2023-10-01T08:12:03.933" v="1" actId="207"/>
          <ac:spMkLst>
            <pc:docMk/>
            <pc:sldMk cId="558556848" sldId="372"/>
            <ac:spMk id="49" creationId="{D3D300E7-CA78-8BDD-8D53-0F4833DDC5C9}"/>
          </ac:spMkLst>
        </pc:spChg>
        <pc:spChg chg="mod">
          <ac:chgData name="Trần Phương Thảo" userId="870c13fb-f77e-41e4-9dbb-54277864c368" providerId="ADAL" clId="{2E3C691E-EEAC-4CA1-AC04-738D0D0F4480}" dt="2023-10-01T08:12:03.933" v="1" actId="207"/>
          <ac:spMkLst>
            <pc:docMk/>
            <pc:sldMk cId="558556848" sldId="372"/>
            <ac:spMk id="50" creationId="{C9317A02-2B15-79B0-F585-4E961FE0CCA7}"/>
          </ac:spMkLst>
        </pc:spChg>
        <pc:spChg chg="mod">
          <ac:chgData name="Trần Phương Thảo" userId="870c13fb-f77e-41e4-9dbb-54277864c368" providerId="ADAL" clId="{2E3C691E-EEAC-4CA1-AC04-738D0D0F4480}" dt="2023-10-01T08:12:03.933" v="1" actId="207"/>
          <ac:spMkLst>
            <pc:docMk/>
            <pc:sldMk cId="558556848" sldId="372"/>
            <ac:spMk id="51" creationId="{CBF50015-6749-E415-9C0F-DAB13B4C6599}"/>
          </ac:spMkLst>
        </pc:spChg>
        <pc:spChg chg="mod">
          <ac:chgData name="Trần Phương Thảo" userId="870c13fb-f77e-41e4-9dbb-54277864c368" providerId="ADAL" clId="{2E3C691E-EEAC-4CA1-AC04-738D0D0F4480}" dt="2023-10-01T08:12:03.933" v="1" actId="207"/>
          <ac:spMkLst>
            <pc:docMk/>
            <pc:sldMk cId="558556848" sldId="372"/>
            <ac:spMk id="52" creationId="{8EA3B7F4-66B1-4123-8D03-78063509BEA4}"/>
          </ac:spMkLst>
        </pc:spChg>
        <pc:spChg chg="mod">
          <ac:chgData name="Trần Phương Thảo" userId="870c13fb-f77e-41e4-9dbb-54277864c368" providerId="ADAL" clId="{2E3C691E-EEAC-4CA1-AC04-738D0D0F4480}" dt="2023-10-01T08:12:03.933" v="1" actId="207"/>
          <ac:spMkLst>
            <pc:docMk/>
            <pc:sldMk cId="558556848" sldId="372"/>
            <ac:spMk id="53" creationId="{2A954E3F-343A-B903-C9AD-BAFEF4C63B97}"/>
          </ac:spMkLst>
        </pc:spChg>
        <pc:spChg chg="mod">
          <ac:chgData name="Trần Phương Thảo" userId="870c13fb-f77e-41e4-9dbb-54277864c368" providerId="ADAL" clId="{2E3C691E-EEAC-4CA1-AC04-738D0D0F4480}" dt="2023-10-01T08:12:03.933" v="1" actId="207"/>
          <ac:spMkLst>
            <pc:docMk/>
            <pc:sldMk cId="558556848" sldId="372"/>
            <ac:spMk id="54" creationId="{A16A5B61-B33A-28E2-20E1-24BA5CBBEAEF}"/>
          </ac:spMkLst>
        </pc:spChg>
        <pc:spChg chg="mod">
          <ac:chgData name="Trần Phương Thảo" userId="870c13fb-f77e-41e4-9dbb-54277864c368" providerId="ADAL" clId="{2E3C691E-EEAC-4CA1-AC04-738D0D0F4480}" dt="2023-10-01T08:12:03.933" v="1" actId="207"/>
          <ac:spMkLst>
            <pc:docMk/>
            <pc:sldMk cId="558556848" sldId="372"/>
            <ac:spMk id="55" creationId="{FFEC9D13-349A-6563-FA22-4EFECA1C5DFC}"/>
          </ac:spMkLst>
        </pc:spChg>
        <pc:spChg chg="mod">
          <ac:chgData name="Trần Phương Thảo" userId="870c13fb-f77e-41e4-9dbb-54277864c368" providerId="ADAL" clId="{2E3C691E-EEAC-4CA1-AC04-738D0D0F4480}" dt="2023-10-01T08:12:03.933" v="1" actId="207"/>
          <ac:spMkLst>
            <pc:docMk/>
            <pc:sldMk cId="558556848" sldId="372"/>
            <ac:spMk id="56" creationId="{77D62242-E1EB-AA26-C10E-8BE13847DF2F}"/>
          </ac:spMkLst>
        </pc:spChg>
        <pc:spChg chg="mod">
          <ac:chgData name="Trần Phương Thảo" userId="870c13fb-f77e-41e4-9dbb-54277864c368" providerId="ADAL" clId="{2E3C691E-EEAC-4CA1-AC04-738D0D0F4480}" dt="2023-10-01T08:12:03.933" v="1" actId="207"/>
          <ac:spMkLst>
            <pc:docMk/>
            <pc:sldMk cId="558556848" sldId="372"/>
            <ac:spMk id="57" creationId="{8BB22109-A650-5630-172E-E19FBB351DB9}"/>
          </ac:spMkLst>
        </pc:spChg>
        <pc:spChg chg="mod">
          <ac:chgData name="Trần Phương Thảo" userId="870c13fb-f77e-41e4-9dbb-54277864c368" providerId="ADAL" clId="{2E3C691E-EEAC-4CA1-AC04-738D0D0F4480}" dt="2023-10-01T08:12:03.933" v="1" actId="207"/>
          <ac:spMkLst>
            <pc:docMk/>
            <pc:sldMk cId="558556848" sldId="372"/>
            <ac:spMk id="58" creationId="{A18B8031-42D3-B10F-8535-2E89119039F3}"/>
          </ac:spMkLst>
        </pc:spChg>
        <pc:spChg chg="del mod">
          <ac:chgData name="Trần Phương Thảo" userId="870c13fb-f77e-41e4-9dbb-54277864c368" providerId="ADAL" clId="{2E3C691E-EEAC-4CA1-AC04-738D0D0F4480}" dt="2023-10-01T08:13:39.876" v="18" actId="21"/>
          <ac:spMkLst>
            <pc:docMk/>
            <pc:sldMk cId="558556848" sldId="372"/>
            <ac:spMk id="59" creationId="{EBF303BD-AB5B-488A-80AE-66A6C4F8BBC9}"/>
          </ac:spMkLst>
        </pc:spChg>
        <pc:spChg chg="del mod">
          <ac:chgData name="Trần Phương Thảo" userId="870c13fb-f77e-41e4-9dbb-54277864c368" providerId="ADAL" clId="{2E3C691E-EEAC-4CA1-AC04-738D0D0F4480}" dt="2023-10-01T08:13:39.876" v="18" actId="21"/>
          <ac:spMkLst>
            <pc:docMk/>
            <pc:sldMk cId="558556848" sldId="372"/>
            <ac:spMk id="60" creationId="{0567C7E2-A4AF-46B2-9100-048E8D73D848}"/>
          </ac:spMkLst>
        </pc:spChg>
        <pc:spChg chg="del mod">
          <ac:chgData name="Trần Phương Thảo" userId="870c13fb-f77e-41e4-9dbb-54277864c368" providerId="ADAL" clId="{2E3C691E-EEAC-4CA1-AC04-738D0D0F4480}" dt="2023-10-01T08:13:39.876" v="18" actId="21"/>
          <ac:spMkLst>
            <pc:docMk/>
            <pc:sldMk cId="558556848" sldId="372"/>
            <ac:spMk id="61" creationId="{0DAD739F-043B-46EB-AA83-20099FCE3E51}"/>
          </ac:spMkLst>
        </pc:spChg>
        <pc:spChg chg="del mod">
          <ac:chgData name="Trần Phương Thảo" userId="870c13fb-f77e-41e4-9dbb-54277864c368" providerId="ADAL" clId="{2E3C691E-EEAC-4CA1-AC04-738D0D0F4480}" dt="2023-10-01T08:13:39.876" v="18" actId="21"/>
          <ac:spMkLst>
            <pc:docMk/>
            <pc:sldMk cId="558556848" sldId="372"/>
            <ac:spMk id="62" creationId="{FC6829E5-3734-48C0-967F-891058AE93FD}"/>
          </ac:spMkLst>
        </pc:spChg>
        <pc:spChg chg="del mod">
          <ac:chgData name="Trần Phương Thảo" userId="870c13fb-f77e-41e4-9dbb-54277864c368" providerId="ADAL" clId="{2E3C691E-EEAC-4CA1-AC04-738D0D0F4480}" dt="2023-10-01T08:13:39.876" v="18" actId="21"/>
          <ac:spMkLst>
            <pc:docMk/>
            <pc:sldMk cId="558556848" sldId="372"/>
            <ac:spMk id="63" creationId="{DC6F5D4B-CD7C-4AA1-B8A0-DD1665C2E630}"/>
          </ac:spMkLst>
        </pc:spChg>
        <pc:spChg chg="mod ord">
          <ac:chgData name="Trần Phương Thảo" userId="870c13fb-f77e-41e4-9dbb-54277864c368" providerId="ADAL" clId="{2E3C691E-EEAC-4CA1-AC04-738D0D0F4480}" dt="2023-10-04T14:34:19.311" v="4179" actId="164"/>
          <ac:spMkLst>
            <pc:docMk/>
            <pc:sldMk cId="558556848" sldId="372"/>
            <ac:spMk id="64" creationId="{67F7C2F7-488C-4109-B760-D31F379CD5BD}"/>
          </ac:spMkLst>
        </pc:spChg>
        <pc:spChg chg="mod ord">
          <ac:chgData name="Trần Phương Thảo" userId="870c13fb-f77e-41e4-9dbb-54277864c368" providerId="ADAL" clId="{2E3C691E-EEAC-4CA1-AC04-738D0D0F4480}" dt="2023-10-04T14:34:38.247" v="4181" actId="164"/>
          <ac:spMkLst>
            <pc:docMk/>
            <pc:sldMk cId="558556848" sldId="372"/>
            <ac:spMk id="70" creationId="{84C9DF7C-C898-46D1-A69E-EBF03E606FA1}"/>
          </ac:spMkLst>
        </pc:spChg>
        <pc:spChg chg="mod ord">
          <ac:chgData name="Trần Phương Thảo" userId="870c13fb-f77e-41e4-9dbb-54277864c368" providerId="ADAL" clId="{2E3C691E-EEAC-4CA1-AC04-738D0D0F4480}" dt="2023-10-04T14:34:03.986" v="4178" actId="164"/>
          <ac:spMkLst>
            <pc:docMk/>
            <pc:sldMk cId="558556848" sldId="372"/>
            <ac:spMk id="74" creationId="{1C9A886F-FD1D-4692-9EEE-EE085C68F29A}"/>
          </ac:spMkLst>
        </pc:spChg>
        <pc:spChg chg="mod ord">
          <ac:chgData name="Trần Phương Thảo" userId="870c13fb-f77e-41e4-9dbb-54277864c368" providerId="ADAL" clId="{2E3C691E-EEAC-4CA1-AC04-738D0D0F4480}" dt="2023-10-04T14:34:28.875" v="4180" actId="164"/>
          <ac:spMkLst>
            <pc:docMk/>
            <pc:sldMk cId="558556848" sldId="372"/>
            <ac:spMk id="78" creationId="{0E5C89BD-D950-49C9-91DB-BDDE842D3001}"/>
          </ac:spMkLst>
        </pc:spChg>
        <pc:spChg chg="mod">
          <ac:chgData name="Trần Phương Thảo" userId="870c13fb-f77e-41e4-9dbb-54277864c368" providerId="ADAL" clId="{2E3C691E-EEAC-4CA1-AC04-738D0D0F4480}" dt="2023-10-01T08:12:03.933" v="1" actId="207"/>
          <ac:spMkLst>
            <pc:docMk/>
            <pc:sldMk cId="558556848" sldId="372"/>
            <ac:spMk id="85" creationId="{44DCBBE0-7B83-146A-4349-F7C1ADC3BCD6}"/>
          </ac:spMkLst>
        </pc:spChg>
        <pc:spChg chg="mod">
          <ac:chgData name="Trần Phương Thảo" userId="870c13fb-f77e-41e4-9dbb-54277864c368" providerId="ADAL" clId="{2E3C691E-EEAC-4CA1-AC04-738D0D0F4480}" dt="2023-10-01T08:12:03.933" v="1" actId="207"/>
          <ac:spMkLst>
            <pc:docMk/>
            <pc:sldMk cId="558556848" sldId="372"/>
            <ac:spMk id="86" creationId="{2880A2F8-7D7D-7B66-872D-065FE37D31A9}"/>
          </ac:spMkLst>
        </pc:spChg>
        <pc:spChg chg="mod">
          <ac:chgData name="Trần Phương Thảo" userId="870c13fb-f77e-41e4-9dbb-54277864c368" providerId="ADAL" clId="{2E3C691E-EEAC-4CA1-AC04-738D0D0F4480}" dt="2023-10-01T08:12:03.933" v="1" actId="207"/>
          <ac:spMkLst>
            <pc:docMk/>
            <pc:sldMk cId="558556848" sldId="372"/>
            <ac:spMk id="87" creationId="{EA147F4C-2CAA-977C-A7B5-EF654DA2F50E}"/>
          </ac:spMkLst>
        </pc:spChg>
        <pc:spChg chg="mod">
          <ac:chgData name="Trần Phương Thảo" userId="870c13fb-f77e-41e4-9dbb-54277864c368" providerId="ADAL" clId="{2E3C691E-EEAC-4CA1-AC04-738D0D0F4480}" dt="2023-10-01T08:12:03.933" v="1" actId="207"/>
          <ac:spMkLst>
            <pc:docMk/>
            <pc:sldMk cId="558556848" sldId="372"/>
            <ac:spMk id="88" creationId="{5773EB59-EDB1-2889-6F70-C0518BB87DDE}"/>
          </ac:spMkLst>
        </pc:spChg>
        <pc:spChg chg="mod">
          <ac:chgData name="Trần Phương Thảo" userId="870c13fb-f77e-41e4-9dbb-54277864c368" providerId="ADAL" clId="{2E3C691E-EEAC-4CA1-AC04-738D0D0F4480}" dt="2023-10-01T08:12:03.933" v="1" actId="207"/>
          <ac:spMkLst>
            <pc:docMk/>
            <pc:sldMk cId="558556848" sldId="372"/>
            <ac:spMk id="89" creationId="{9E2056C0-15E0-A790-68C9-44AE73F919B0}"/>
          </ac:spMkLst>
        </pc:spChg>
        <pc:spChg chg="add del mod">
          <ac:chgData name="Trần Phương Thảo" userId="870c13fb-f77e-41e4-9dbb-54277864c368" providerId="ADAL" clId="{2E3C691E-EEAC-4CA1-AC04-738D0D0F4480}" dt="2023-10-01T08:18:46.960" v="145" actId="478"/>
          <ac:spMkLst>
            <pc:docMk/>
            <pc:sldMk cId="558556848" sldId="372"/>
            <ac:spMk id="90" creationId="{6277F8B1-07DD-A6E2-216B-4ED751DE4E59}"/>
          </ac:spMkLst>
        </pc:spChg>
        <pc:spChg chg="add mod">
          <ac:chgData name="Trần Phương Thảo" userId="870c13fb-f77e-41e4-9dbb-54277864c368" providerId="ADAL" clId="{2E3C691E-EEAC-4CA1-AC04-738D0D0F4480}" dt="2023-10-04T14:34:03.986" v="4178" actId="164"/>
          <ac:spMkLst>
            <pc:docMk/>
            <pc:sldMk cId="558556848" sldId="372"/>
            <ac:spMk id="91" creationId="{8A958E96-D3AC-6429-5484-CFA2B2A53833}"/>
          </ac:spMkLst>
        </pc:spChg>
        <pc:spChg chg="add del mod">
          <ac:chgData name="Trần Phương Thảo" userId="870c13fb-f77e-41e4-9dbb-54277864c368" providerId="ADAL" clId="{2E3C691E-EEAC-4CA1-AC04-738D0D0F4480}" dt="2023-10-01T08:18:46.960" v="145" actId="478"/>
          <ac:spMkLst>
            <pc:docMk/>
            <pc:sldMk cId="558556848" sldId="372"/>
            <ac:spMk id="92" creationId="{BE00CA72-728C-DA04-F5DC-F2F423DE533E}"/>
          </ac:spMkLst>
        </pc:spChg>
        <pc:spChg chg="add del mod">
          <ac:chgData name="Trần Phương Thảo" userId="870c13fb-f77e-41e4-9dbb-54277864c368" providerId="ADAL" clId="{2E3C691E-EEAC-4CA1-AC04-738D0D0F4480}" dt="2023-10-01T08:18:46.960" v="145" actId="478"/>
          <ac:spMkLst>
            <pc:docMk/>
            <pc:sldMk cId="558556848" sldId="372"/>
            <ac:spMk id="93" creationId="{6945633E-88B2-7221-9A3D-F3EFB7D653AD}"/>
          </ac:spMkLst>
        </pc:spChg>
        <pc:spChg chg="add del mod">
          <ac:chgData name="Trần Phương Thảo" userId="870c13fb-f77e-41e4-9dbb-54277864c368" providerId="ADAL" clId="{2E3C691E-EEAC-4CA1-AC04-738D0D0F4480}" dt="2023-10-01T08:18:46.960" v="145" actId="478"/>
          <ac:spMkLst>
            <pc:docMk/>
            <pc:sldMk cId="558556848" sldId="372"/>
            <ac:spMk id="94" creationId="{B913C432-8AFF-3934-28DE-2617633E9A64}"/>
          </ac:spMkLst>
        </pc:spChg>
        <pc:spChg chg="add del mod">
          <ac:chgData name="Trần Phương Thảo" userId="870c13fb-f77e-41e4-9dbb-54277864c368" providerId="ADAL" clId="{2E3C691E-EEAC-4CA1-AC04-738D0D0F4480}" dt="2023-10-01T08:18:46.960" v="145" actId="478"/>
          <ac:spMkLst>
            <pc:docMk/>
            <pc:sldMk cId="558556848" sldId="372"/>
            <ac:spMk id="95" creationId="{EACC6205-8870-D908-338A-2806023799B1}"/>
          </ac:spMkLst>
        </pc:spChg>
        <pc:spChg chg="add del mod">
          <ac:chgData name="Trần Phương Thảo" userId="870c13fb-f77e-41e4-9dbb-54277864c368" providerId="ADAL" clId="{2E3C691E-EEAC-4CA1-AC04-738D0D0F4480}" dt="2023-10-01T08:18:46.960" v="145" actId="478"/>
          <ac:spMkLst>
            <pc:docMk/>
            <pc:sldMk cId="558556848" sldId="372"/>
            <ac:spMk id="96" creationId="{7D9BD9DC-F489-7DB8-4B62-C6895F0782AA}"/>
          </ac:spMkLst>
        </pc:spChg>
        <pc:spChg chg="add del mod">
          <ac:chgData name="Trần Phương Thảo" userId="870c13fb-f77e-41e4-9dbb-54277864c368" providerId="ADAL" clId="{2E3C691E-EEAC-4CA1-AC04-738D0D0F4480}" dt="2023-10-01T08:18:46.960" v="145" actId="478"/>
          <ac:spMkLst>
            <pc:docMk/>
            <pc:sldMk cId="558556848" sldId="372"/>
            <ac:spMk id="97" creationId="{FCCF997E-DC2D-27BC-B938-20CCCFBC56A5}"/>
          </ac:spMkLst>
        </pc:spChg>
        <pc:spChg chg="add mod">
          <ac:chgData name="Trần Phương Thảo" userId="870c13fb-f77e-41e4-9dbb-54277864c368" providerId="ADAL" clId="{2E3C691E-EEAC-4CA1-AC04-738D0D0F4480}" dt="2023-10-04T14:34:19.311" v="4179" actId="164"/>
          <ac:spMkLst>
            <pc:docMk/>
            <pc:sldMk cId="558556848" sldId="372"/>
            <ac:spMk id="98" creationId="{B0941AF0-1635-DB37-CEC6-DBDEF2482042}"/>
          </ac:spMkLst>
        </pc:spChg>
        <pc:spChg chg="add mod">
          <ac:chgData name="Trần Phương Thảo" userId="870c13fb-f77e-41e4-9dbb-54277864c368" providerId="ADAL" clId="{2E3C691E-EEAC-4CA1-AC04-738D0D0F4480}" dt="2023-10-04T14:34:28.875" v="4180" actId="164"/>
          <ac:spMkLst>
            <pc:docMk/>
            <pc:sldMk cId="558556848" sldId="372"/>
            <ac:spMk id="99" creationId="{62407F71-63FC-E3B1-5A95-B0DF99A6B909}"/>
          </ac:spMkLst>
        </pc:spChg>
        <pc:spChg chg="add mod">
          <ac:chgData name="Trần Phương Thảo" userId="870c13fb-f77e-41e4-9dbb-54277864c368" providerId="ADAL" clId="{2E3C691E-EEAC-4CA1-AC04-738D0D0F4480}" dt="2023-10-04T14:34:38.247" v="4181" actId="164"/>
          <ac:spMkLst>
            <pc:docMk/>
            <pc:sldMk cId="558556848" sldId="372"/>
            <ac:spMk id="100" creationId="{87910667-E85A-74E8-01E0-F81D27AFD288}"/>
          </ac:spMkLst>
        </pc:spChg>
        <pc:grpChg chg="add del mod">
          <ac:chgData name="Trần Phương Thảo" userId="870c13fb-f77e-41e4-9dbb-54277864c368" providerId="ADAL" clId="{2E3C691E-EEAC-4CA1-AC04-738D0D0F4480}" dt="2023-10-04T14:35:10.734" v="4184" actId="478"/>
          <ac:grpSpMkLst>
            <pc:docMk/>
            <pc:sldMk cId="558556848" sldId="372"/>
            <ac:grpSpMk id="2" creationId="{59D26ED1-2C2A-0DF9-ED6B-40E174CB6EE1}"/>
          </ac:grpSpMkLst>
        </pc:grpChg>
        <pc:grpChg chg="del mod">
          <ac:chgData name="Trần Phương Thảo" userId="870c13fb-f77e-41e4-9dbb-54277864c368" providerId="ADAL" clId="{2E3C691E-EEAC-4CA1-AC04-738D0D0F4480}" dt="2023-10-01T08:49:36.301" v="764" actId="478"/>
          <ac:grpSpMkLst>
            <pc:docMk/>
            <pc:sldMk cId="558556848" sldId="372"/>
            <ac:grpSpMk id="2" creationId="{EC03F53B-0972-22B5-42CB-9934CD308FAC}"/>
          </ac:grpSpMkLst>
        </pc:grpChg>
        <pc:grpChg chg="add del mod">
          <ac:chgData name="Trần Phương Thảo" userId="870c13fb-f77e-41e4-9dbb-54277864c368" providerId="ADAL" clId="{2E3C691E-EEAC-4CA1-AC04-738D0D0F4480}" dt="2023-10-04T14:37:04.117" v="4194" actId="478"/>
          <ac:grpSpMkLst>
            <pc:docMk/>
            <pc:sldMk cId="558556848" sldId="372"/>
            <ac:grpSpMk id="3" creationId="{5DF5A2A2-3A99-6B00-9205-60716A1522FB}"/>
          </ac:grpSpMkLst>
        </pc:grpChg>
        <pc:grpChg chg="add del mod">
          <ac:chgData name="Trần Phương Thảo" userId="870c13fb-f77e-41e4-9dbb-54277864c368" providerId="ADAL" clId="{2E3C691E-EEAC-4CA1-AC04-738D0D0F4480}" dt="2023-10-04T14:41:13.993" v="4251" actId="478"/>
          <ac:grpSpMkLst>
            <pc:docMk/>
            <pc:sldMk cId="558556848" sldId="372"/>
            <ac:grpSpMk id="4" creationId="{8F710913-6152-A940-FFD5-E9DF50B5311E}"/>
          </ac:grpSpMkLst>
        </pc:grpChg>
        <pc:grpChg chg="add mod">
          <ac:chgData name="Trần Phương Thảo" userId="870c13fb-f77e-41e4-9dbb-54277864c368" providerId="ADAL" clId="{2E3C691E-EEAC-4CA1-AC04-738D0D0F4480}" dt="2023-10-04T14:34:38.247" v="4181" actId="164"/>
          <ac:grpSpMkLst>
            <pc:docMk/>
            <pc:sldMk cId="558556848" sldId="372"/>
            <ac:grpSpMk id="5" creationId="{ED7F39EB-54EA-2927-CF52-731218232D5F}"/>
          </ac:grpSpMkLst>
        </pc:grpChg>
        <pc:grpChg chg="add del mod">
          <ac:chgData name="Trần Phương Thảo" userId="870c13fb-f77e-41e4-9dbb-54277864c368" providerId="ADAL" clId="{2E3C691E-EEAC-4CA1-AC04-738D0D0F4480}" dt="2023-10-04T14:43:18.503" v="4312" actId="478"/>
          <ac:grpSpMkLst>
            <pc:docMk/>
            <pc:sldMk cId="558556848" sldId="372"/>
            <ac:grpSpMk id="13" creationId="{8D05BA72-D5E9-7A29-9445-6C22DDA735A1}"/>
          </ac:grpSpMkLst>
        </pc:grpChg>
        <pc:grpChg chg="add mod">
          <ac:chgData name="Trần Phương Thảo" userId="870c13fb-f77e-41e4-9dbb-54277864c368" providerId="ADAL" clId="{2E3C691E-EEAC-4CA1-AC04-738D0D0F4480}" dt="2023-10-04T14:43:17.666" v="4310" actId="164"/>
          <ac:grpSpMkLst>
            <pc:docMk/>
            <pc:sldMk cId="558556848" sldId="372"/>
            <ac:grpSpMk id="24" creationId="{62C183DA-D324-329E-D3F0-17C23C2DC9D8}"/>
          </ac:grpSpMkLst>
        </pc:grpChg>
        <pc:grpChg chg="add mod">
          <ac:chgData name="Trần Phương Thảo" userId="870c13fb-f77e-41e4-9dbb-54277864c368" providerId="ADAL" clId="{2E3C691E-EEAC-4CA1-AC04-738D0D0F4480}" dt="2023-10-04T14:45:13.511" v="4318" actId="1076"/>
          <ac:grpSpMkLst>
            <pc:docMk/>
            <pc:sldMk cId="558556848" sldId="372"/>
            <ac:grpSpMk id="25" creationId="{817E38C3-3F26-D849-31A4-2B4E9F3C322B}"/>
          </ac:grpSpMkLst>
        </pc:grpChg>
        <pc:graphicFrameChg chg="add del mod modGraphic">
          <ac:chgData name="Trần Phương Thảo" userId="870c13fb-f77e-41e4-9dbb-54277864c368" providerId="ADAL" clId="{2E3C691E-EEAC-4CA1-AC04-738D0D0F4480}" dt="2023-10-04T14:42:01.492" v="4267" actId="478"/>
          <ac:graphicFrameMkLst>
            <pc:docMk/>
            <pc:sldMk cId="558556848" sldId="372"/>
            <ac:graphicFrameMk id="7" creationId="{E80699C3-1E45-92B6-6661-24EDB8B64F37}"/>
          </ac:graphicFrameMkLst>
        </pc:graphicFrameChg>
        <pc:graphicFrameChg chg="add del mod modGraphic">
          <ac:chgData name="Trần Phương Thảo" userId="870c13fb-f77e-41e4-9dbb-54277864c368" providerId="ADAL" clId="{2E3C691E-EEAC-4CA1-AC04-738D0D0F4480}" dt="2023-10-04T14:44:47.712" v="4314" actId="478"/>
          <ac:graphicFrameMkLst>
            <pc:docMk/>
            <pc:sldMk cId="558556848" sldId="372"/>
            <ac:graphicFrameMk id="9" creationId="{849BA023-D72C-6C96-97D8-B015BA26769A}"/>
          </ac:graphicFrameMkLst>
        </pc:graphicFrameChg>
        <pc:graphicFrameChg chg="add del mod modGraphic">
          <ac:chgData name="Trần Phương Thảo" userId="870c13fb-f77e-41e4-9dbb-54277864c368" providerId="ADAL" clId="{2E3C691E-EEAC-4CA1-AC04-738D0D0F4480}" dt="2023-10-04T14:41:14.190" v="4252" actId="27309"/>
          <ac:graphicFrameMkLst>
            <pc:docMk/>
            <pc:sldMk cId="558556848" sldId="372"/>
            <ac:graphicFrameMk id="11" creationId="{0CFD588D-272A-CE93-3D11-D543CA4A6452}"/>
          </ac:graphicFrameMkLst>
        </pc:graphicFrameChg>
        <pc:graphicFrameChg chg="add del mod">
          <ac:chgData name="Trần Phương Thảo" userId="870c13fb-f77e-41e4-9dbb-54277864c368" providerId="ADAL" clId="{2E3C691E-EEAC-4CA1-AC04-738D0D0F4480}" dt="2023-10-04T14:41:58.900" v="4265"/>
          <ac:graphicFrameMkLst>
            <pc:docMk/>
            <pc:sldMk cId="558556848" sldId="372"/>
            <ac:graphicFrameMk id="12" creationId="{2E9A3078-F833-EE0B-89A6-367A0D453D1A}"/>
          </ac:graphicFrameMkLst>
        </pc:graphicFrameChg>
        <pc:graphicFrameChg chg="add del mod modGraphic">
          <ac:chgData name="Trần Phương Thảo" userId="870c13fb-f77e-41e4-9dbb-54277864c368" providerId="ADAL" clId="{2E3C691E-EEAC-4CA1-AC04-738D0D0F4480}" dt="2023-10-04T14:43:19.674" v="4313" actId="27309"/>
          <ac:graphicFrameMkLst>
            <pc:docMk/>
            <pc:sldMk cId="558556848" sldId="372"/>
            <ac:graphicFrameMk id="17" creationId="{B7062870-6993-4847-D468-D973830E44EC}"/>
          </ac:graphicFrameMkLst>
        </pc:graphicFrameChg>
        <pc:graphicFrameChg chg="add del mod modGraphic">
          <ac:chgData name="Trần Phương Thảo" userId="870c13fb-f77e-41e4-9dbb-54277864c368" providerId="ADAL" clId="{2E3C691E-EEAC-4CA1-AC04-738D0D0F4480}" dt="2023-10-04T14:43:19.674" v="4313" actId="27309"/>
          <ac:graphicFrameMkLst>
            <pc:docMk/>
            <pc:sldMk cId="558556848" sldId="372"/>
            <ac:graphicFrameMk id="19" creationId="{3E2CAEEA-CC13-D2E2-BEA0-DF1EC5023ED7}"/>
          </ac:graphicFrameMkLst>
        </pc:graphicFrameChg>
        <pc:graphicFrameChg chg="add del mod modGraphic">
          <ac:chgData name="Trần Phương Thảo" userId="870c13fb-f77e-41e4-9dbb-54277864c368" providerId="ADAL" clId="{2E3C691E-EEAC-4CA1-AC04-738D0D0F4480}" dt="2023-10-04T14:43:19.674" v="4313" actId="27309"/>
          <ac:graphicFrameMkLst>
            <pc:docMk/>
            <pc:sldMk cId="558556848" sldId="372"/>
            <ac:graphicFrameMk id="21" creationId="{C9DE4DDD-9492-6CE6-C1FF-867560719CCF}"/>
          </ac:graphicFrameMkLst>
        </pc:graphicFrameChg>
        <pc:graphicFrameChg chg="add del mod modGraphic">
          <ac:chgData name="Trần Phương Thảo" userId="870c13fb-f77e-41e4-9dbb-54277864c368" providerId="ADAL" clId="{2E3C691E-EEAC-4CA1-AC04-738D0D0F4480}" dt="2023-10-04T14:43:19.674" v="4313" actId="27309"/>
          <ac:graphicFrameMkLst>
            <pc:docMk/>
            <pc:sldMk cId="558556848" sldId="372"/>
            <ac:graphicFrameMk id="23" creationId="{85E740C8-0FA9-E1D5-2BB9-D675497C7D36}"/>
          </ac:graphicFrameMkLst>
        </pc:graphicFrameChg>
        <pc:cxnChg chg="add mod ord">
          <ac:chgData name="Trần Phương Thảo" userId="870c13fb-f77e-41e4-9dbb-54277864c368" providerId="ADAL" clId="{2E3C691E-EEAC-4CA1-AC04-738D0D0F4480}" dt="2023-10-04T14:44:56.045" v="4317" actId="1076"/>
          <ac:cxnSpMkLst>
            <pc:docMk/>
            <pc:sldMk cId="558556848" sldId="372"/>
            <ac:cxnSpMk id="101" creationId="{C8FC47BC-77BE-4D67-39F7-EAD44E5E1BC2}"/>
          </ac:cxnSpMkLst>
        </pc:cxnChg>
      </pc:sldChg>
      <pc:sldChg chg="del">
        <pc:chgData name="Trần Phương Thảo" userId="870c13fb-f77e-41e4-9dbb-54277864c368" providerId="ADAL" clId="{2E3C691E-EEAC-4CA1-AC04-738D0D0F4480}" dt="2023-10-10T12:42:08.168" v="8082" actId="47"/>
        <pc:sldMkLst>
          <pc:docMk/>
          <pc:sldMk cId="4182825039" sldId="384"/>
        </pc:sldMkLst>
      </pc:sldChg>
      <pc:sldChg chg="del">
        <pc:chgData name="Trần Phương Thảo" userId="870c13fb-f77e-41e4-9dbb-54277864c368" providerId="ADAL" clId="{2E3C691E-EEAC-4CA1-AC04-738D0D0F4480}" dt="2023-10-10T12:42:08.560" v="8083" actId="47"/>
        <pc:sldMkLst>
          <pc:docMk/>
          <pc:sldMk cId="3516438437" sldId="386"/>
        </pc:sldMkLst>
      </pc:sldChg>
      <pc:sldChg chg="addSp delSp modSp mod ord">
        <pc:chgData name="Trần Phương Thảo" userId="870c13fb-f77e-41e4-9dbb-54277864c368" providerId="ADAL" clId="{2E3C691E-EEAC-4CA1-AC04-738D0D0F4480}" dt="2023-10-04T09:59:15.113" v="2769" actId="1076"/>
        <pc:sldMkLst>
          <pc:docMk/>
          <pc:sldMk cId="1909926373" sldId="387"/>
        </pc:sldMkLst>
        <pc:spChg chg="add mod">
          <ac:chgData name="Trần Phương Thảo" userId="870c13fb-f77e-41e4-9dbb-54277864c368" providerId="ADAL" clId="{2E3C691E-EEAC-4CA1-AC04-738D0D0F4480}" dt="2023-10-04T09:59:15.113" v="2769" actId="1076"/>
          <ac:spMkLst>
            <pc:docMk/>
            <pc:sldMk cId="1909926373" sldId="387"/>
            <ac:spMk id="2" creationId="{2E496BEB-8FF9-558A-A8F1-A5AF05744C2E}"/>
          </ac:spMkLst>
        </pc:spChg>
        <pc:spChg chg="del">
          <ac:chgData name="Trần Phương Thảo" userId="870c13fb-f77e-41e4-9dbb-54277864c368" providerId="ADAL" clId="{2E3C691E-EEAC-4CA1-AC04-738D0D0F4480}" dt="2023-10-01T08:38:24.396" v="386" actId="478"/>
          <ac:spMkLst>
            <pc:docMk/>
            <pc:sldMk cId="1909926373" sldId="387"/>
            <ac:spMk id="2" creationId="{78F6B526-9308-4668-A26C-CC6174B8EC73}"/>
          </ac:spMkLst>
        </pc:spChg>
        <pc:spChg chg="del">
          <ac:chgData name="Trần Phương Thảo" userId="870c13fb-f77e-41e4-9dbb-54277864c368" providerId="ADAL" clId="{2E3C691E-EEAC-4CA1-AC04-738D0D0F4480}" dt="2023-10-01T08:38:24.396" v="386" actId="478"/>
          <ac:spMkLst>
            <pc:docMk/>
            <pc:sldMk cId="1909926373" sldId="387"/>
            <ac:spMk id="3" creationId="{7DB079D8-3CDA-444E-A18F-6E4C2E29D713}"/>
          </ac:spMkLst>
        </pc:spChg>
        <pc:spChg chg="add mod">
          <ac:chgData name="Trần Phương Thảo" userId="870c13fb-f77e-41e4-9dbb-54277864c368" providerId="ADAL" clId="{2E3C691E-EEAC-4CA1-AC04-738D0D0F4480}" dt="2023-10-04T09:58:59.125" v="2767" actId="1076"/>
          <ac:spMkLst>
            <pc:docMk/>
            <pc:sldMk cId="1909926373" sldId="387"/>
            <ac:spMk id="3" creationId="{80055849-039C-477C-5554-759314C212DF}"/>
          </ac:spMkLst>
        </pc:spChg>
        <pc:spChg chg="del">
          <ac:chgData name="Trần Phương Thảo" userId="870c13fb-f77e-41e4-9dbb-54277864c368" providerId="ADAL" clId="{2E3C691E-EEAC-4CA1-AC04-738D0D0F4480}" dt="2023-10-01T08:38:24.396" v="386" actId="478"/>
          <ac:spMkLst>
            <pc:docMk/>
            <pc:sldMk cId="1909926373" sldId="387"/>
            <ac:spMk id="4" creationId="{FAD214E2-FE64-4B86-A66A-605646C0CA75}"/>
          </ac:spMkLst>
        </pc:spChg>
        <pc:spChg chg="del">
          <ac:chgData name="Trần Phương Thảo" userId="870c13fb-f77e-41e4-9dbb-54277864c368" providerId="ADAL" clId="{2E3C691E-EEAC-4CA1-AC04-738D0D0F4480}" dt="2023-10-01T08:38:24.396" v="386" actId="478"/>
          <ac:spMkLst>
            <pc:docMk/>
            <pc:sldMk cId="1909926373" sldId="387"/>
            <ac:spMk id="5" creationId="{1350A696-B519-43F5-A972-A09401E9448D}"/>
          </ac:spMkLst>
        </pc:spChg>
        <pc:spChg chg="del">
          <ac:chgData name="Trần Phương Thảo" userId="870c13fb-f77e-41e4-9dbb-54277864c368" providerId="ADAL" clId="{2E3C691E-EEAC-4CA1-AC04-738D0D0F4480}" dt="2023-10-01T08:38:24.396" v="386" actId="478"/>
          <ac:spMkLst>
            <pc:docMk/>
            <pc:sldMk cId="1909926373" sldId="387"/>
            <ac:spMk id="6" creationId="{85D4C819-3755-4731-8154-BC39639798F9}"/>
          </ac:spMkLst>
        </pc:spChg>
        <pc:spChg chg="del">
          <ac:chgData name="Trần Phương Thảo" userId="870c13fb-f77e-41e4-9dbb-54277864c368" providerId="ADAL" clId="{2E3C691E-EEAC-4CA1-AC04-738D0D0F4480}" dt="2023-10-01T08:38:24.396" v="386" actId="478"/>
          <ac:spMkLst>
            <pc:docMk/>
            <pc:sldMk cId="1909926373" sldId="387"/>
            <ac:spMk id="7" creationId="{32C88B67-26C4-439D-972D-A5838FDE3629}"/>
          </ac:spMkLst>
        </pc:spChg>
        <pc:spChg chg="del">
          <ac:chgData name="Trần Phương Thảo" userId="870c13fb-f77e-41e4-9dbb-54277864c368" providerId="ADAL" clId="{2E3C691E-EEAC-4CA1-AC04-738D0D0F4480}" dt="2023-10-01T08:38:24.396" v="386" actId="478"/>
          <ac:spMkLst>
            <pc:docMk/>
            <pc:sldMk cId="1909926373" sldId="387"/>
            <ac:spMk id="8" creationId="{EEB38825-03DC-4D36-9EC5-4F2A39FBA703}"/>
          </ac:spMkLst>
        </pc:spChg>
        <pc:spChg chg="del">
          <ac:chgData name="Trần Phương Thảo" userId="870c13fb-f77e-41e4-9dbb-54277864c368" providerId="ADAL" clId="{2E3C691E-EEAC-4CA1-AC04-738D0D0F4480}" dt="2023-10-01T08:38:24.396" v="386" actId="478"/>
          <ac:spMkLst>
            <pc:docMk/>
            <pc:sldMk cId="1909926373" sldId="387"/>
            <ac:spMk id="9" creationId="{8903F0B4-60B3-4DEB-96CC-E0B169D52F4D}"/>
          </ac:spMkLst>
        </pc:spChg>
        <pc:spChg chg="del">
          <ac:chgData name="Trần Phương Thảo" userId="870c13fb-f77e-41e4-9dbb-54277864c368" providerId="ADAL" clId="{2E3C691E-EEAC-4CA1-AC04-738D0D0F4480}" dt="2023-10-01T08:38:24.396" v="386" actId="478"/>
          <ac:spMkLst>
            <pc:docMk/>
            <pc:sldMk cId="1909926373" sldId="387"/>
            <ac:spMk id="10" creationId="{B733AD1A-983E-4070-9E44-27D3523AD710}"/>
          </ac:spMkLst>
        </pc:spChg>
        <pc:spChg chg="del">
          <ac:chgData name="Trần Phương Thảo" userId="870c13fb-f77e-41e4-9dbb-54277864c368" providerId="ADAL" clId="{2E3C691E-EEAC-4CA1-AC04-738D0D0F4480}" dt="2023-10-01T08:38:24.396" v="386" actId="478"/>
          <ac:spMkLst>
            <pc:docMk/>
            <pc:sldMk cId="1909926373" sldId="387"/>
            <ac:spMk id="11" creationId="{4D73A409-5A89-4E64-A7E0-4989DD1AC8F2}"/>
          </ac:spMkLst>
        </pc:spChg>
        <pc:spChg chg="del">
          <ac:chgData name="Trần Phương Thảo" userId="870c13fb-f77e-41e4-9dbb-54277864c368" providerId="ADAL" clId="{2E3C691E-EEAC-4CA1-AC04-738D0D0F4480}" dt="2023-10-01T08:38:24.396" v="386" actId="478"/>
          <ac:spMkLst>
            <pc:docMk/>
            <pc:sldMk cId="1909926373" sldId="387"/>
            <ac:spMk id="12" creationId="{5ECE7126-CCCC-43AC-989B-358D1BDEBCD0}"/>
          </ac:spMkLst>
        </pc:spChg>
        <pc:spChg chg="del">
          <ac:chgData name="Trần Phương Thảo" userId="870c13fb-f77e-41e4-9dbb-54277864c368" providerId="ADAL" clId="{2E3C691E-EEAC-4CA1-AC04-738D0D0F4480}" dt="2023-10-01T08:38:24.396" v="386" actId="478"/>
          <ac:spMkLst>
            <pc:docMk/>
            <pc:sldMk cId="1909926373" sldId="387"/>
            <ac:spMk id="13" creationId="{DE1C50DF-11DC-4E17-82BB-08F766E4336C}"/>
          </ac:spMkLst>
        </pc:spChg>
        <pc:spChg chg="del">
          <ac:chgData name="Trần Phương Thảo" userId="870c13fb-f77e-41e4-9dbb-54277864c368" providerId="ADAL" clId="{2E3C691E-EEAC-4CA1-AC04-738D0D0F4480}" dt="2023-10-01T08:38:24.396" v="386" actId="478"/>
          <ac:spMkLst>
            <pc:docMk/>
            <pc:sldMk cId="1909926373" sldId="387"/>
            <ac:spMk id="14" creationId="{6243221D-DC14-4AC9-93DF-0804711229A3}"/>
          </ac:spMkLst>
        </pc:spChg>
        <pc:spChg chg="del">
          <ac:chgData name="Trần Phương Thảo" userId="870c13fb-f77e-41e4-9dbb-54277864c368" providerId="ADAL" clId="{2E3C691E-EEAC-4CA1-AC04-738D0D0F4480}" dt="2023-10-01T08:38:24.396" v="386" actId="478"/>
          <ac:spMkLst>
            <pc:docMk/>
            <pc:sldMk cId="1909926373" sldId="387"/>
            <ac:spMk id="15" creationId="{DE01638B-D106-4F20-A09D-F748A57BAD65}"/>
          </ac:spMkLst>
        </pc:spChg>
        <pc:spChg chg="del">
          <ac:chgData name="Trần Phương Thảo" userId="870c13fb-f77e-41e4-9dbb-54277864c368" providerId="ADAL" clId="{2E3C691E-EEAC-4CA1-AC04-738D0D0F4480}" dt="2023-10-01T08:38:24.396" v="386" actId="478"/>
          <ac:spMkLst>
            <pc:docMk/>
            <pc:sldMk cId="1909926373" sldId="387"/>
            <ac:spMk id="16" creationId="{D8EA8548-331F-4292-8848-B01BBA708CDB}"/>
          </ac:spMkLst>
        </pc:spChg>
        <pc:spChg chg="del">
          <ac:chgData name="Trần Phương Thảo" userId="870c13fb-f77e-41e4-9dbb-54277864c368" providerId="ADAL" clId="{2E3C691E-EEAC-4CA1-AC04-738D0D0F4480}" dt="2023-10-01T08:38:24.396" v="386" actId="478"/>
          <ac:spMkLst>
            <pc:docMk/>
            <pc:sldMk cId="1909926373" sldId="387"/>
            <ac:spMk id="20" creationId="{E20715A9-9BB2-42EB-AEE1-6CFB661B6E29}"/>
          </ac:spMkLst>
        </pc:spChg>
        <pc:spChg chg="del">
          <ac:chgData name="Trần Phương Thảo" userId="870c13fb-f77e-41e4-9dbb-54277864c368" providerId="ADAL" clId="{2E3C691E-EEAC-4CA1-AC04-738D0D0F4480}" dt="2023-10-01T08:38:24.396" v="386" actId="478"/>
          <ac:spMkLst>
            <pc:docMk/>
            <pc:sldMk cId="1909926373" sldId="387"/>
            <ac:spMk id="21" creationId="{ECD0346B-810B-48B5-B74A-C20BE04F6130}"/>
          </ac:spMkLst>
        </pc:spChg>
        <pc:spChg chg="del">
          <ac:chgData name="Trần Phương Thảo" userId="870c13fb-f77e-41e4-9dbb-54277864c368" providerId="ADAL" clId="{2E3C691E-EEAC-4CA1-AC04-738D0D0F4480}" dt="2023-10-01T08:38:24.396" v="386" actId="478"/>
          <ac:spMkLst>
            <pc:docMk/>
            <pc:sldMk cId="1909926373" sldId="387"/>
            <ac:spMk id="22" creationId="{85EE920A-B13E-4C54-A17C-D9D3124A40A7}"/>
          </ac:spMkLst>
        </pc:spChg>
        <pc:spChg chg="del">
          <ac:chgData name="Trần Phương Thảo" userId="870c13fb-f77e-41e4-9dbb-54277864c368" providerId="ADAL" clId="{2E3C691E-EEAC-4CA1-AC04-738D0D0F4480}" dt="2023-10-01T08:38:24.396" v="386" actId="478"/>
          <ac:spMkLst>
            <pc:docMk/>
            <pc:sldMk cId="1909926373" sldId="387"/>
            <ac:spMk id="28" creationId="{5E897E8A-CEED-4EA6-ACD7-2AB8C088BC99}"/>
          </ac:spMkLst>
        </pc:spChg>
        <pc:spChg chg="del">
          <ac:chgData name="Trần Phương Thảo" userId="870c13fb-f77e-41e4-9dbb-54277864c368" providerId="ADAL" clId="{2E3C691E-EEAC-4CA1-AC04-738D0D0F4480}" dt="2023-10-01T08:38:24.396" v="386" actId="478"/>
          <ac:spMkLst>
            <pc:docMk/>
            <pc:sldMk cId="1909926373" sldId="387"/>
            <ac:spMk id="29" creationId="{839441E7-6972-4AFC-A55A-158F102CF671}"/>
          </ac:spMkLst>
        </pc:spChg>
        <pc:spChg chg="del">
          <ac:chgData name="Trần Phương Thảo" userId="870c13fb-f77e-41e4-9dbb-54277864c368" providerId="ADAL" clId="{2E3C691E-EEAC-4CA1-AC04-738D0D0F4480}" dt="2023-10-01T08:38:24.396" v="386" actId="478"/>
          <ac:spMkLst>
            <pc:docMk/>
            <pc:sldMk cId="1909926373" sldId="387"/>
            <ac:spMk id="30" creationId="{DD0FBAD0-2048-4707-B7CF-4A0B0F36F0EB}"/>
          </ac:spMkLst>
        </pc:spChg>
        <pc:spChg chg="del">
          <ac:chgData name="Trần Phương Thảo" userId="870c13fb-f77e-41e4-9dbb-54277864c368" providerId="ADAL" clId="{2E3C691E-EEAC-4CA1-AC04-738D0D0F4480}" dt="2023-10-01T08:38:24.396" v="386" actId="478"/>
          <ac:spMkLst>
            <pc:docMk/>
            <pc:sldMk cId="1909926373" sldId="387"/>
            <ac:spMk id="57" creationId="{EF93CE31-3C69-4BD7-A967-5BE3C770B471}"/>
          </ac:spMkLst>
        </pc:spChg>
        <pc:spChg chg="mod">
          <ac:chgData name="Trần Phương Thảo" userId="870c13fb-f77e-41e4-9dbb-54277864c368" providerId="ADAL" clId="{2E3C691E-EEAC-4CA1-AC04-738D0D0F4480}" dt="2023-10-04T09:40:13.245" v="1924" actId="20577"/>
          <ac:spMkLst>
            <pc:docMk/>
            <pc:sldMk cId="1909926373" sldId="387"/>
            <ac:spMk id="58" creationId="{7EE820B4-36A2-4D66-AA2D-2D2FCE22DD95}"/>
          </ac:spMkLst>
        </pc:spChg>
        <pc:grpChg chg="del">
          <ac:chgData name="Trần Phương Thảo" userId="870c13fb-f77e-41e4-9dbb-54277864c368" providerId="ADAL" clId="{2E3C691E-EEAC-4CA1-AC04-738D0D0F4480}" dt="2023-10-01T08:38:24.396" v="386" actId="478"/>
          <ac:grpSpMkLst>
            <pc:docMk/>
            <pc:sldMk cId="1909926373" sldId="387"/>
            <ac:grpSpMk id="17" creationId="{C2BE9598-8360-4533-972E-82B2BC65C529}"/>
          </ac:grpSpMkLst>
        </pc:grpChg>
        <pc:grpChg chg="del">
          <ac:chgData name="Trần Phương Thảo" userId="870c13fb-f77e-41e4-9dbb-54277864c368" providerId="ADAL" clId="{2E3C691E-EEAC-4CA1-AC04-738D0D0F4480}" dt="2023-10-01T08:38:24.396" v="386" actId="478"/>
          <ac:grpSpMkLst>
            <pc:docMk/>
            <pc:sldMk cId="1909926373" sldId="387"/>
            <ac:grpSpMk id="23" creationId="{257BBC89-9750-4ACF-AF5D-8772BAA04533}"/>
          </ac:grpSpMkLst>
        </pc:grpChg>
        <pc:grpChg chg="del">
          <ac:chgData name="Trần Phương Thảo" userId="870c13fb-f77e-41e4-9dbb-54277864c368" providerId="ADAL" clId="{2E3C691E-EEAC-4CA1-AC04-738D0D0F4480}" dt="2023-10-01T08:38:24.396" v="386" actId="478"/>
          <ac:grpSpMkLst>
            <pc:docMk/>
            <pc:sldMk cId="1909926373" sldId="387"/>
            <ac:grpSpMk id="31" creationId="{854673A2-758E-4DDF-A84C-38A1071A3099}"/>
          </ac:grpSpMkLst>
        </pc:grpChg>
        <pc:grpChg chg="del">
          <ac:chgData name="Trần Phương Thảo" userId="870c13fb-f77e-41e4-9dbb-54277864c368" providerId="ADAL" clId="{2E3C691E-EEAC-4CA1-AC04-738D0D0F4480}" dt="2023-10-01T08:38:24.396" v="386" actId="478"/>
          <ac:grpSpMkLst>
            <pc:docMk/>
            <pc:sldMk cId="1909926373" sldId="387"/>
            <ac:grpSpMk id="34" creationId="{11BE253D-4041-448B-A836-42E43CB63A1E}"/>
          </ac:grpSpMkLst>
        </pc:grpChg>
        <pc:grpChg chg="del">
          <ac:chgData name="Trần Phương Thảo" userId="870c13fb-f77e-41e4-9dbb-54277864c368" providerId="ADAL" clId="{2E3C691E-EEAC-4CA1-AC04-738D0D0F4480}" dt="2023-10-01T08:38:24.396" v="386" actId="478"/>
          <ac:grpSpMkLst>
            <pc:docMk/>
            <pc:sldMk cId="1909926373" sldId="387"/>
            <ac:grpSpMk id="45" creationId="{3666FCB0-C6BB-42B0-9A1E-B73C7D437CE0}"/>
          </ac:grpSpMkLst>
        </pc:grpChg>
      </pc:sldChg>
      <pc:sldChg chg="del">
        <pc:chgData name="Trần Phương Thảo" userId="870c13fb-f77e-41e4-9dbb-54277864c368" providerId="ADAL" clId="{2E3C691E-EEAC-4CA1-AC04-738D0D0F4480}" dt="2023-10-10T12:42:09.140" v="8084" actId="47"/>
        <pc:sldMkLst>
          <pc:docMk/>
          <pc:sldMk cId="1491093782" sldId="388"/>
        </pc:sldMkLst>
      </pc:sldChg>
      <pc:sldChg chg="del">
        <pc:chgData name="Trần Phương Thảo" userId="870c13fb-f77e-41e4-9dbb-54277864c368" providerId="ADAL" clId="{2E3C691E-EEAC-4CA1-AC04-738D0D0F4480}" dt="2023-10-10T12:42:09.549" v="8085" actId="47"/>
        <pc:sldMkLst>
          <pc:docMk/>
          <pc:sldMk cId="1643789133" sldId="389"/>
        </pc:sldMkLst>
      </pc:sldChg>
      <pc:sldChg chg="del">
        <pc:chgData name="Trần Phương Thảo" userId="870c13fb-f77e-41e4-9dbb-54277864c368" providerId="ADAL" clId="{2E3C691E-EEAC-4CA1-AC04-738D0D0F4480}" dt="2023-10-10T12:42:10.102" v="8086" actId="47"/>
        <pc:sldMkLst>
          <pc:docMk/>
          <pc:sldMk cId="3680184347" sldId="390"/>
        </pc:sldMkLst>
      </pc:sldChg>
      <pc:sldChg chg="del">
        <pc:chgData name="Trần Phương Thảo" userId="870c13fb-f77e-41e4-9dbb-54277864c368" providerId="ADAL" clId="{2E3C691E-EEAC-4CA1-AC04-738D0D0F4480}" dt="2023-10-10T12:42:10.492" v="8087" actId="47"/>
        <pc:sldMkLst>
          <pc:docMk/>
          <pc:sldMk cId="2138637375" sldId="391"/>
        </pc:sldMkLst>
      </pc:sldChg>
      <pc:sldChg chg="del">
        <pc:chgData name="Trần Phương Thảo" userId="870c13fb-f77e-41e4-9dbb-54277864c368" providerId="ADAL" clId="{2E3C691E-EEAC-4CA1-AC04-738D0D0F4480}" dt="2023-10-10T12:42:11.027" v="8088" actId="47"/>
        <pc:sldMkLst>
          <pc:docMk/>
          <pc:sldMk cId="3335918537" sldId="392"/>
        </pc:sldMkLst>
      </pc:sldChg>
      <pc:sldChg chg="del">
        <pc:chgData name="Trần Phương Thảo" userId="870c13fb-f77e-41e4-9dbb-54277864c368" providerId="ADAL" clId="{2E3C691E-EEAC-4CA1-AC04-738D0D0F4480}" dt="2023-10-10T12:42:11.467" v="8089" actId="47"/>
        <pc:sldMkLst>
          <pc:docMk/>
          <pc:sldMk cId="1576483633" sldId="393"/>
        </pc:sldMkLst>
      </pc:sldChg>
      <pc:sldChg chg="del">
        <pc:chgData name="Trần Phương Thảo" userId="870c13fb-f77e-41e4-9dbb-54277864c368" providerId="ADAL" clId="{2E3C691E-EEAC-4CA1-AC04-738D0D0F4480}" dt="2023-10-10T12:42:11.923" v="8090" actId="47"/>
        <pc:sldMkLst>
          <pc:docMk/>
          <pc:sldMk cId="1592708473" sldId="394"/>
        </pc:sldMkLst>
      </pc:sldChg>
      <pc:sldChg chg="addSp modSp add mod modAnim">
        <pc:chgData name="Trần Phương Thảo" userId="870c13fb-f77e-41e4-9dbb-54277864c368" providerId="ADAL" clId="{2E3C691E-EEAC-4CA1-AC04-738D0D0F4480}" dt="2023-10-04T13:44:11.427" v="2801"/>
        <pc:sldMkLst>
          <pc:docMk/>
          <pc:sldMk cId="4113074847" sldId="395"/>
        </pc:sldMkLst>
        <pc:spChg chg="add mod">
          <ac:chgData name="Trần Phương Thảo" userId="870c13fb-f77e-41e4-9dbb-54277864c368" providerId="ADAL" clId="{2E3C691E-EEAC-4CA1-AC04-738D0D0F4480}" dt="2023-10-04T13:39:44.030" v="2786" actId="12"/>
          <ac:spMkLst>
            <pc:docMk/>
            <pc:sldMk cId="4113074847" sldId="395"/>
            <ac:spMk id="2" creationId="{3277F27D-B38E-F92D-F100-911CE7B94B48}"/>
          </ac:spMkLst>
        </pc:spChg>
        <pc:spChg chg="add mod">
          <ac:chgData name="Trần Phương Thảo" userId="870c13fb-f77e-41e4-9dbb-54277864c368" providerId="ADAL" clId="{2E3C691E-EEAC-4CA1-AC04-738D0D0F4480}" dt="2023-10-04T13:43:22.802" v="2796" actId="1076"/>
          <ac:spMkLst>
            <pc:docMk/>
            <pc:sldMk cId="4113074847" sldId="395"/>
            <ac:spMk id="3" creationId="{87D17A9C-BCD5-15FB-20E7-77C4EFF394B4}"/>
          </ac:spMkLst>
        </pc:spChg>
        <pc:spChg chg="mod">
          <ac:chgData name="Trần Phương Thảo" userId="870c13fb-f77e-41e4-9dbb-54277864c368" providerId="ADAL" clId="{2E3C691E-EEAC-4CA1-AC04-738D0D0F4480}" dt="2023-10-04T09:40:26.380" v="1962" actId="20577"/>
          <ac:spMkLst>
            <pc:docMk/>
            <pc:sldMk cId="4113074847" sldId="395"/>
            <ac:spMk id="58" creationId="{7EE820B4-36A2-4D66-AA2D-2D2FCE22DD95}"/>
          </ac:spMkLst>
        </pc:spChg>
        <pc:picChg chg="add mod">
          <ac:chgData name="Trần Phương Thảo" userId="870c13fb-f77e-41e4-9dbb-54277864c368" providerId="ADAL" clId="{2E3C691E-EEAC-4CA1-AC04-738D0D0F4480}" dt="2023-10-04T13:43:19.226" v="2795" actId="1076"/>
          <ac:picMkLst>
            <pc:docMk/>
            <pc:sldMk cId="4113074847" sldId="395"/>
            <ac:picMk id="5" creationId="{60A8B9F7-5DAC-DF90-8A53-E8C9CBCF6BD9}"/>
          </ac:picMkLst>
        </pc:picChg>
      </pc:sldChg>
      <pc:sldChg chg="addSp delSp modSp add del mod modAnim">
        <pc:chgData name="Trần Phương Thảo" userId="870c13fb-f77e-41e4-9dbb-54277864c368" providerId="ADAL" clId="{2E3C691E-EEAC-4CA1-AC04-738D0D0F4480}" dt="2023-10-05T13:00:40.170" v="7227" actId="47"/>
        <pc:sldMkLst>
          <pc:docMk/>
          <pc:sldMk cId="470760628" sldId="396"/>
        </pc:sldMkLst>
        <pc:spChg chg="mod">
          <ac:chgData name="Trần Phương Thảo" userId="870c13fb-f77e-41e4-9dbb-54277864c368" providerId="ADAL" clId="{2E3C691E-EEAC-4CA1-AC04-738D0D0F4480}" dt="2023-10-04T14:03:05.919" v="3150" actId="18245"/>
          <ac:spMkLst>
            <pc:docMk/>
            <pc:sldMk cId="470760628" sldId="396"/>
            <ac:spMk id="4" creationId="{97305767-68C8-4A08-8659-A272335C9C2B}"/>
          </ac:spMkLst>
        </pc:spChg>
        <pc:spChg chg="mod">
          <ac:chgData name="Trần Phương Thảo" userId="870c13fb-f77e-41e4-9dbb-54277864c368" providerId="ADAL" clId="{2E3C691E-EEAC-4CA1-AC04-738D0D0F4480}" dt="2023-10-04T14:03:05.919" v="3150" actId="18245"/>
          <ac:spMkLst>
            <pc:docMk/>
            <pc:sldMk cId="470760628" sldId="396"/>
            <ac:spMk id="5" creationId="{0313AC67-1962-F448-760B-ABA2ACFF344F}"/>
          </ac:spMkLst>
        </pc:spChg>
        <pc:spChg chg="mod">
          <ac:chgData name="Trần Phương Thảo" userId="870c13fb-f77e-41e4-9dbb-54277864c368" providerId="ADAL" clId="{2E3C691E-EEAC-4CA1-AC04-738D0D0F4480}" dt="2023-10-04T14:03:05.919" v="3150" actId="18245"/>
          <ac:spMkLst>
            <pc:docMk/>
            <pc:sldMk cId="470760628" sldId="396"/>
            <ac:spMk id="6" creationId="{462D291A-60BB-0AEA-DCAB-9D3B93907B52}"/>
          </ac:spMkLst>
        </pc:spChg>
        <pc:spChg chg="mod">
          <ac:chgData name="Trần Phương Thảo" userId="870c13fb-f77e-41e4-9dbb-54277864c368" providerId="ADAL" clId="{2E3C691E-EEAC-4CA1-AC04-738D0D0F4480}" dt="2023-10-04T14:03:05.919" v="3150" actId="18245"/>
          <ac:spMkLst>
            <pc:docMk/>
            <pc:sldMk cId="470760628" sldId="396"/>
            <ac:spMk id="7" creationId="{7E81A435-9716-C1A7-BBF2-C98320D22437}"/>
          </ac:spMkLst>
        </pc:spChg>
        <pc:spChg chg="mod">
          <ac:chgData name="Trần Phương Thảo" userId="870c13fb-f77e-41e4-9dbb-54277864c368" providerId="ADAL" clId="{2E3C691E-EEAC-4CA1-AC04-738D0D0F4480}" dt="2023-10-04T14:03:05.919" v="3150" actId="18245"/>
          <ac:spMkLst>
            <pc:docMk/>
            <pc:sldMk cId="470760628" sldId="396"/>
            <ac:spMk id="8" creationId="{89E1FA17-A19A-BCF6-860B-0FAB05E67189}"/>
          </ac:spMkLst>
        </pc:spChg>
        <pc:spChg chg="mod">
          <ac:chgData name="Trần Phương Thảo" userId="870c13fb-f77e-41e4-9dbb-54277864c368" providerId="ADAL" clId="{2E3C691E-EEAC-4CA1-AC04-738D0D0F4480}" dt="2023-10-04T14:03:05.919" v="3150" actId="18245"/>
          <ac:spMkLst>
            <pc:docMk/>
            <pc:sldMk cId="470760628" sldId="396"/>
            <ac:spMk id="9" creationId="{DED3CBB9-99E0-D7DE-150C-72FD0125A892}"/>
          </ac:spMkLst>
        </pc:spChg>
        <pc:spChg chg="mod">
          <ac:chgData name="Trần Phương Thảo" userId="870c13fb-f77e-41e4-9dbb-54277864c368" providerId="ADAL" clId="{2E3C691E-EEAC-4CA1-AC04-738D0D0F4480}" dt="2023-10-04T14:03:05.919" v="3150" actId="18245"/>
          <ac:spMkLst>
            <pc:docMk/>
            <pc:sldMk cId="470760628" sldId="396"/>
            <ac:spMk id="10" creationId="{9CE4509C-AB78-8144-5215-451B6C2EB7CD}"/>
          </ac:spMkLst>
        </pc:spChg>
        <pc:spChg chg="mod">
          <ac:chgData name="Trần Phương Thảo" userId="870c13fb-f77e-41e4-9dbb-54277864c368" providerId="ADAL" clId="{2E3C691E-EEAC-4CA1-AC04-738D0D0F4480}" dt="2023-10-04T14:03:05.919" v="3150" actId="18245"/>
          <ac:spMkLst>
            <pc:docMk/>
            <pc:sldMk cId="470760628" sldId="396"/>
            <ac:spMk id="11" creationId="{E5D4A694-36EF-27B5-A3A0-C240C6A9AA36}"/>
          </ac:spMkLst>
        </pc:spChg>
        <pc:spChg chg="mod">
          <ac:chgData name="Trần Phương Thảo" userId="870c13fb-f77e-41e4-9dbb-54277864c368" providerId="ADAL" clId="{2E3C691E-EEAC-4CA1-AC04-738D0D0F4480}" dt="2023-10-04T14:03:05.919" v="3150" actId="18245"/>
          <ac:spMkLst>
            <pc:docMk/>
            <pc:sldMk cId="470760628" sldId="396"/>
            <ac:spMk id="12" creationId="{F14B1EED-6EA7-3BF0-7651-60FB842902AE}"/>
          </ac:spMkLst>
        </pc:spChg>
        <pc:spChg chg="mod">
          <ac:chgData name="Trần Phương Thảo" userId="870c13fb-f77e-41e4-9dbb-54277864c368" providerId="ADAL" clId="{2E3C691E-EEAC-4CA1-AC04-738D0D0F4480}" dt="2023-10-04T14:03:05.919" v="3150" actId="18245"/>
          <ac:spMkLst>
            <pc:docMk/>
            <pc:sldMk cId="470760628" sldId="396"/>
            <ac:spMk id="13" creationId="{5C24C695-0DE2-F8FC-459F-EAF9EEDDE847}"/>
          </ac:spMkLst>
        </pc:spChg>
        <pc:spChg chg="mod">
          <ac:chgData name="Trần Phương Thảo" userId="870c13fb-f77e-41e4-9dbb-54277864c368" providerId="ADAL" clId="{2E3C691E-EEAC-4CA1-AC04-738D0D0F4480}" dt="2023-10-04T14:03:05.919" v="3150" actId="18245"/>
          <ac:spMkLst>
            <pc:docMk/>
            <pc:sldMk cId="470760628" sldId="396"/>
            <ac:spMk id="14" creationId="{7B7AD464-93BA-D23A-9BB3-1B1436713F1E}"/>
          </ac:spMkLst>
        </pc:spChg>
        <pc:spChg chg="mod">
          <ac:chgData name="Trần Phương Thảo" userId="870c13fb-f77e-41e4-9dbb-54277864c368" providerId="ADAL" clId="{2E3C691E-EEAC-4CA1-AC04-738D0D0F4480}" dt="2023-10-04T14:03:05.919" v="3150" actId="18245"/>
          <ac:spMkLst>
            <pc:docMk/>
            <pc:sldMk cId="470760628" sldId="396"/>
            <ac:spMk id="15" creationId="{95557CE3-2FF4-C18F-75D7-0FF0F9A56B69}"/>
          </ac:spMkLst>
        </pc:spChg>
        <pc:spChg chg="mod">
          <ac:chgData name="Trần Phương Thảo" userId="870c13fb-f77e-41e4-9dbb-54277864c368" providerId="ADAL" clId="{2E3C691E-EEAC-4CA1-AC04-738D0D0F4480}" dt="2023-10-04T14:03:05.919" v="3150" actId="18245"/>
          <ac:spMkLst>
            <pc:docMk/>
            <pc:sldMk cId="470760628" sldId="396"/>
            <ac:spMk id="16" creationId="{0D6276C9-0637-649D-8AE2-36B4F20EF9BB}"/>
          </ac:spMkLst>
        </pc:spChg>
        <pc:spChg chg="mod">
          <ac:chgData name="Trần Phương Thảo" userId="870c13fb-f77e-41e4-9dbb-54277864c368" providerId="ADAL" clId="{2E3C691E-EEAC-4CA1-AC04-738D0D0F4480}" dt="2023-10-04T14:02:53.265" v="3147" actId="18245"/>
          <ac:spMkLst>
            <pc:docMk/>
            <pc:sldMk cId="470760628" sldId="396"/>
            <ac:spMk id="17" creationId="{C77DE604-339E-26BB-AECB-7CE7B0127C6A}"/>
          </ac:spMkLst>
        </pc:spChg>
        <pc:spChg chg="mod">
          <ac:chgData name="Trần Phương Thảo" userId="870c13fb-f77e-41e4-9dbb-54277864c368" providerId="ADAL" clId="{2E3C691E-EEAC-4CA1-AC04-738D0D0F4480}" dt="2023-10-04T13:44:51.578" v="2839" actId="14100"/>
          <ac:spMkLst>
            <pc:docMk/>
            <pc:sldMk cId="470760628" sldId="396"/>
            <ac:spMk id="58" creationId="{7EE820B4-36A2-4D66-AA2D-2D2FCE22DD95}"/>
          </ac:spMkLst>
        </pc:spChg>
        <pc:grpChg chg="mod">
          <ac:chgData name="Trần Phương Thảo" userId="870c13fb-f77e-41e4-9dbb-54277864c368" providerId="ADAL" clId="{2E3C691E-EEAC-4CA1-AC04-738D0D0F4480}" dt="2023-10-04T14:03:05.919" v="3150" actId="18245"/>
          <ac:grpSpMkLst>
            <pc:docMk/>
            <pc:sldMk cId="470760628" sldId="396"/>
            <ac:grpSpMk id="3" creationId="{3F20CD53-6A0E-BC24-CB87-C9C53F8DE47B}"/>
          </ac:grpSpMkLst>
        </pc:grpChg>
        <pc:graphicFrameChg chg="add del mod modGraphic">
          <ac:chgData name="Trần Phương Thảo" userId="870c13fb-f77e-41e4-9dbb-54277864c368" providerId="ADAL" clId="{2E3C691E-EEAC-4CA1-AC04-738D0D0F4480}" dt="2023-10-04T14:03:05.919" v="3150" actId="18245"/>
          <ac:graphicFrameMkLst>
            <pc:docMk/>
            <pc:sldMk cId="470760628" sldId="396"/>
            <ac:graphicFrameMk id="2" creationId="{5670AEB9-0A2F-99C6-C5C2-F2FCAE717BF9}"/>
          </ac:graphicFrameMkLst>
        </pc:graphicFrameChg>
      </pc:sldChg>
      <pc:sldChg chg="modSp add mod ord">
        <pc:chgData name="Trần Phương Thảo" userId="870c13fb-f77e-41e4-9dbb-54277864c368" providerId="ADAL" clId="{2E3C691E-EEAC-4CA1-AC04-738D0D0F4480}" dt="2023-10-06T13:46:47.106" v="7761" actId="20577"/>
        <pc:sldMkLst>
          <pc:docMk/>
          <pc:sldMk cId="3387921942" sldId="397"/>
        </pc:sldMkLst>
        <pc:spChg chg="mod">
          <ac:chgData name="Trần Phương Thảo" userId="870c13fb-f77e-41e4-9dbb-54277864c368" providerId="ADAL" clId="{2E3C691E-EEAC-4CA1-AC04-738D0D0F4480}" dt="2023-10-06T13:46:47.106" v="7761" actId="20577"/>
          <ac:spMkLst>
            <pc:docMk/>
            <pc:sldMk cId="3387921942" sldId="397"/>
            <ac:spMk id="2" creationId="{F175622C-B5EE-8D21-4B6F-BB08856B1425}"/>
          </ac:spMkLst>
        </pc:spChg>
      </pc:sldChg>
      <pc:sldChg chg="addSp delSp modSp add mod ord modAnim">
        <pc:chgData name="Trần Phương Thảo" userId="870c13fb-f77e-41e4-9dbb-54277864c368" providerId="ADAL" clId="{2E3C691E-EEAC-4CA1-AC04-738D0D0F4480}" dt="2023-10-06T12:55:56.043" v="7240" actId="1076"/>
        <pc:sldMkLst>
          <pc:docMk/>
          <pc:sldMk cId="2149499470" sldId="398"/>
        </pc:sldMkLst>
        <pc:spChg chg="add mod">
          <ac:chgData name="Trần Phương Thảo" userId="870c13fb-f77e-41e4-9dbb-54277864c368" providerId="ADAL" clId="{2E3C691E-EEAC-4CA1-AC04-738D0D0F4480}" dt="2023-10-04T07:50:30.972" v="1476" actId="2711"/>
          <ac:spMkLst>
            <pc:docMk/>
            <pc:sldMk cId="2149499470" sldId="398"/>
            <ac:spMk id="2" creationId="{3C2286BC-8287-1EEA-B4D0-EFD4AAE905E7}"/>
          </ac:spMkLst>
        </pc:spChg>
        <pc:spChg chg="add mod">
          <ac:chgData name="Trần Phương Thảo" userId="870c13fb-f77e-41e4-9dbb-54277864c368" providerId="ADAL" clId="{2E3C691E-EEAC-4CA1-AC04-738D0D0F4480}" dt="2023-10-04T07:50:41.122" v="1478" actId="2711"/>
          <ac:spMkLst>
            <pc:docMk/>
            <pc:sldMk cId="2149499470" sldId="398"/>
            <ac:spMk id="3" creationId="{A2A64957-CBB4-9724-5B5E-6A7CB34F0882}"/>
          </ac:spMkLst>
        </pc:spChg>
        <pc:spChg chg="add mod">
          <ac:chgData name="Trần Phương Thảo" userId="870c13fb-f77e-41e4-9dbb-54277864c368" providerId="ADAL" clId="{2E3C691E-EEAC-4CA1-AC04-738D0D0F4480}" dt="2023-10-04T07:50:36.520" v="1477" actId="2711"/>
          <ac:spMkLst>
            <pc:docMk/>
            <pc:sldMk cId="2149499470" sldId="398"/>
            <ac:spMk id="4" creationId="{E4B4EEBE-29A0-FA28-F639-6E86E53F4A7E}"/>
          </ac:spMkLst>
        </pc:spChg>
        <pc:spChg chg="add mod">
          <ac:chgData name="Trần Phương Thảo" userId="870c13fb-f77e-41e4-9dbb-54277864c368" providerId="ADAL" clId="{2E3C691E-EEAC-4CA1-AC04-738D0D0F4480}" dt="2023-10-04T07:41:06.230" v="1374" actId="165"/>
          <ac:spMkLst>
            <pc:docMk/>
            <pc:sldMk cId="2149499470" sldId="398"/>
            <ac:spMk id="5" creationId="{D34D50BE-B1C3-B0FD-B8DA-D413320B0369}"/>
          </ac:spMkLst>
        </pc:spChg>
        <pc:spChg chg="add del">
          <ac:chgData name="Trần Phương Thảo" userId="870c13fb-f77e-41e4-9dbb-54277864c368" providerId="ADAL" clId="{2E3C691E-EEAC-4CA1-AC04-738D0D0F4480}" dt="2023-10-04T06:57:30.943" v="951" actId="478"/>
          <ac:spMkLst>
            <pc:docMk/>
            <pc:sldMk cId="2149499470" sldId="398"/>
            <ac:spMk id="6" creationId="{59932C45-8D6C-6412-66F0-02E6666636AB}"/>
          </ac:spMkLst>
        </pc:spChg>
        <pc:spChg chg="add mod">
          <ac:chgData name="Trần Phương Thảo" userId="870c13fb-f77e-41e4-9dbb-54277864c368" providerId="ADAL" clId="{2E3C691E-EEAC-4CA1-AC04-738D0D0F4480}" dt="2023-10-04T07:41:06.230" v="1374" actId="165"/>
          <ac:spMkLst>
            <pc:docMk/>
            <pc:sldMk cId="2149499470" sldId="398"/>
            <ac:spMk id="7" creationId="{971F8A46-57D0-42D4-E062-5F96317E005A}"/>
          </ac:spMkLst>
        </pc:spChg>
        <pc:spChg chg="add mod">
          <ac:chgData name="Trần Phương Thảo" userId="870c13fb-f77e-41e4-9dbb-54277864c368" providerId="ADAL" clId="{2E3C691E-EEAC-4CA1-AC04-738D0D0F4480}" dt="2023-10-04T07:50:55.209" v="1479" actId="2711"/>
          <ac:spMkLst>
            <pc:docMk/>
            <pc:sldMk cId="2149499470" sldId="398"/>
            <ac:spMk id="9" creationId="{1BF69502-A8B3-01DC-F02A-C68EE1234A82}"/>
          </ac:spMkLst>
        </pc:spChg>
        <pc:spChg chg="add mod">
          <ac:chgData name="Trần Phương Thảo" userId="870c13fb-f77e-41e4-9dbb-54277864c368" providerId="ADAL" clId="{2E3C691E-EEAC-4CA1-AC04-738D0D0F4480}" dt="2023-10-04T07:51:01.010" v="1480" actId="2711"/>
          <ac:spMkLst>
            <pc:docMk/>
            <pc:sldMk cId="2149499470" sldId="398"/>
            <ac:spMk id="10" creationId="{34AA5A22-DEF4-8829-25CF-9E8B08B93C57}"/>
          </ac:spMkLst>
        </pc:spChg>
        <pc:spChg chg="add mod">
          <ac:chgData name="Trần Phương Thảo" userId="870c13fb-f77e-41e4-9dbb-54277864c368" providerId="ADAL" clId="{2E3C691E-EEAC-4CA1-AC04-738D0D0F4480}" dt="2023-10-04T07:41:06.230" v="1374" actId="165"/>
          <ac:spMkLst>
            <pc:docMk/>
            <pc:sldMk cId="2149499470" sldId="398"/>
            <ac:spMk id="11" creationId="{F2902173-8FF0-1987-DD19-94AF354875CE}"/>
          </ac:spMkLst>
        </pc:spChg>
        <pc:spChg chg="add del mod">
          <ac:chgData name="Trần Phương Thảo" userId="870c13fb-f77e-41e4-9dbb-54277864c368" providerId="ADAL" clId="{2E3C691E-EEAC-4CA1-AC04-738D0D0F4480}" dt="2023-10-04T07:06:30.012" v="1174" actId="478"/>
          <ac:spMkLst>
            <pc:docMk/>
            <pc:sldMk cId="2149499470" sldId="398"/>
            <ac:spMk id="13" creationId="{668A173B-B54C-C098-C5B4-EBF2F3C10F4D}"/>
          </ac:spMkLst>
        </pc:spChg>
        <pc:spChg chg="add mod">
          <ac:chgData name="Trần Phương Thảo" userId="870c13fb-f77e-41e4-9dbb-54277864c368" providerId="ADAL" clId="{2E3C691E-EEAC-4CA1-AC04-738D0D0F4480}" dt="2023-10-04T07:41:06.230" v="1374" actId="165"/>
          <ac:spMkLst>
            <pc:docMk/>
            <pc:sldMk cId="2149499470" sldId="398"/>
            <ac:spMk id="14" creationId="{4FB6B99C-60DD-D66E-4892-6F434003C7F0}"/>
          </ac:spMkLst>
        </pc:spChg>
        <pc:spChg chg="add mod">
          <ac:chgData name="Trần Phương Thảo" userId="870c13fb-f77e-41e4-9dbb-54277864c368" providerId="ADAL" clId="{2E3C691E-EEAC-4CA1-AC04-738D0D0F4480}" dt="2023-10-04T07:41:06.230" v="1374" actId="165"/>
          <ac:spMkLst>
            <pc:docMk/>
            <pc:sldMk cId="2149499470" sldId="398"/>
            <ac:spMk id="15" creationId="{3B309805-FE58-04DC-A3E8-95A5CF44E254}"/>
          </ac:spMkLst>
        </pc:spChg>
        <pc:spChg chg="add del mod">
          <ac:chgData name="Trần Phương Thảo" userId="870c13fb-f77e-41e4-9dbb-54277864c368" providerId="ADAL" clId="{2E3C691E-EEAC-4CA1-AC04-738D0D0F4480}" dt="2023-10-04T07:20:35.362" v="1242" actId="478"/>
          <ac:spMkLst>
            <pc:docMk/>
            <pc:sldMk cId="2149499470" sldId="398"/>
            <ac:spMk id="19" creationId="{95D31A21-4E2B-D090-671E-38D53334F7BC}"/>
          </ac:spMkLst>
        </pc:spChg>
        <pc:spChg chg="add del">
          <ac:chgData name="Trần Phương Thảo" userId="870c13fb-f77e-41e4-9dbb-54277864c368" providerId="ADAL" clId="{2E3C691E-EEAC-4CA1-AC04-738D0D0F4480}" dt="2023-10-04T07:20:20.842" v="1239" actId="478"/>
          <ac:spMkLst>
            <pc:docMk/>
            <pc:sldMk cId="2149499470" sldId="398"/>
            <ac:spMk id="20" creationId="{0591BDA6-2B59-F365-1CDE-E4B010388872}"/>
          </ac:spMkLst>
        </pc:spChg>
        <pc:spChg chg="add mod topLvl">
          <ac:chgData name="Trần Phương Thảo" userId="870c13fb-f77e-41e4-9dbb-54277864c368" providerId="ADAL" clId="{2E3C691E-EEAC-4CA1-AC04-738D0D0F4480}" dt="2023-10-04T07:51:13.770" v="1481" actId="2711"/>
          <ac:spMkLst>
            <pc:docMk/>
            <pc:sldMk cId="2149499470" sldId="398"/>
            <ac:spMk id="21" creationId="{5ED2AE45-387E-7408-A736-2B42DB121F98}"/>
          </ac:spMkLst>
        </pc:spChg>
        <pc:spChg chg="mod">
          <ac:chgData name="Trần Phương Thảo" userId="870c13fb-f77e-41e4-9dbb-54277864c368" providerId="ADAL" clId="{2E3C691E-EEAC-4CA1-AC04-738D0D0F4480}" dt="2023-10-04T07:10:21.881" v="1218" actId="207"/>
          <ac:spMkLst>
            <pc:docMk/>
            <pc:sldMk cId="2149499470" sldId="398"/>
            <ac:spMk id="58" creationId="{7EE820B4-36A2-4D66-AA2D-2D2FCE22DD95}"/>
          </ac:spMkLst>
        </pc:spChg>
        <pc:spChg chg="add del mod">
          <ac:chgData name="Trần Phương Thảo" userId="870c13fb-f77e-41e4-9dbb-54277864c368" providerId="ADAL" clId="{2E3C691E-EEAC-4CA1-AC04-738D0D0F4480}" dt="2023-10-04T07:49:36.334" v="1464"/>
          <ac:spMkLst>
            <pc:docMk/>
            <pc:sldMk cId="2149499470" sldId="398"/>
            <ac:spMk id="82" creationId="{01C4DBD3-6009-FF0D-05CC-13BFBB771623}"/>
          </ac:spMkLst>
        </pc:spChg>
        <pc:spChg chg="add mod">
          <ac:chgData name="Trần Phương Thảo" userId="870c13fb-f77e-41e4-9dbb-54277864c368" providerId="ADAL" clId="{2E3C691E-EEAC-4CA1-AC04-738D0D0F4480}" dt="2023-10-04T07:51:40.660" v="1486" actId="255"/>
          <ac:spMkLst>
            <pc:docMk/>
            <pc:sldMk cId="2149499470" sldId="398"/>
            <ac:spMk id="83" creationId="{0168775F-7E34-FE84-088D-3AF3953CE26E}"/>
          </ac:spMkLst>
        </pc:spChg>
        <pc:grpChg chg="add mod">
          <ac:chgData name="Trần Phương Thảo" userId="870c13fb-f77e-41e4-9dbb-54277864c368" providerId="ADAL" clId="{2E3C691E-EEAC-4CA1-AC04-738D0D0F4480}" dt="2023-10-04T07:41:06.230" v="1374" actId="165"/>
          <ac:grpSpMkLst>
            <pc:docMk/>
            <pc:sldMk cId="2149499470" sldId="398"/>
            <ac:grpSpMk id="8" creationId="{C1921C0C-4927-2C12-25E4-881B9DD260BF}"/>
          </ac:grpSpMkLst>
        </pc:grpChg>
        <pc:grpChg chg="add mod topLvl">
          <ac:chgData name="Trần Phương Thảo" userId="870c13fb-f77e-41e4-9dbb-54277864c368" providerId="ADAL" clId="{2E3C691E-EEAC-4CA1-AC04-738D0D0F4480}" dt="2023-10-04T07:41:06.230" v="1374" actId="165"/>
          <ac:grpSpMkLst>
            <pc:docMk/>
            <pc:sldMk cId="2149499470" sldId="398"/>
            <ac:grpSpMk id="12" creationId="{7C98D46D-804D-C9B3-F0FE-84F57E00D467}"/>
          </ac:grpSpMkLst>
        </pc:grpChg>
        <pc:grpChg chg="add mod topLvl">
          <ac:chgData name="Trần Phương Thảo" userId="870c13fb-f77e-41e4-9dbb-54277864c368" providerId="ADAL" clId="{2E3C691E-EEAC-4CA1-AC04-738D0D0F4480}" dt="2023-10-04T07:41:06.230" v="1374" actId="165"/>
          <ac:grpSpMkLst>
            <pc:docMk/>
            <pc:sldMk cId="2149499470" sldId="398"/>
            <ac:grpSpMk id="16" creationId="{D2E65DBE-6BDA-EC01-639C-F122FB784BB4}"/>
          </ac:grpSpMkLst>
        </pc:grpChg>
        <pc:grpChg chg="add del mod topLvl">
          <ac:chgData name="Trần Phương Thảo" userId="870c13fb-f77e-41e4-9dbb-54277864c368" providerId="ADAL" clId="{2E3C691E-EEAC-4CA1-AC04-738D0D0F4480}" dt="2023-10-04T07:41:06.230" v="1374" actId="165"/>
          <ac:grpSpMkLst>
            <pc:docMk/>
            <pc:sldMk cId="2149499470" sldId="398"/>
            <ac:grpSpMk id="62" creationId="{AFE5A419-5DEA-AE3A-40FE-A45F74295860}"/>
          </ac:grpSpMkLst>
        </pc:grpChg>
        <pc:grpChg chg="add del mod">
          <ac:chgData name="Trần Phương Thảo" userId="870c13fb-f77e-41e4-9dbb-54277864c368" providerId="ADAL" clId="{2E3C691E-EEAC-4CA1-AC04-738D0D0F4480}" dt="2023-10-04T07:41:01.185" v="1373" actId="165"/>
          <ac:grpSpMkLst>
            <pc:docMk/>
            <pc:sldMk cId="2149499470" sldId="398"/>
            <ac:grpSpMk id="65" creationId="{FDCA3CB0-30C8-7293-0467-FB378E6A1FBF}"/>
          </ac:grpSpMkLst>
        </pc:grpChg>
        <pc:grpChg chg="add del mod">
          <ac:chgData name="Trần Phương Thảo" userId="870c13fb-f77e-41e4-9dbb-54277864c368" providerId="ADAL" clId="{2E3C691E-EEAC-4CA1-AC04-738D0D0F4480}" dt="2023-10-04T07:41:57.464" v="1380" actId="165"/>
          <ac:grpSpMkLst>
            <pc:docMk/>
            <pc:sldMk cId="2149499470" sldId="398"/>
            <ac:grpSpMk id="69" creationId="{891B9513-CFBB-73A7-E7D2-3846527E49F9}"/>
          </ac:grpSpMkLst>
        </pc:grpChg>
        <pc:graphicFrameChg chg="add del mod">
          <ac:chgData name="Trần Phương Thảo" userId="870c13fb-f77e-41e4-9dbb-54277864c368" providerId="ADAL" clId="{2E3C691E-EEAC-4CA1-AC04-738D0D0F4480}" dt="2023-10-01T08:48:01.663" v="654"/>
          <ac:graphicFrameMkLst>
            <pc:docMk/>
            <pc:sldMk cId="2149499470" sldId="398"/>
            <ac:graphicFrameMk id="2" creationId="{2169F9C9-40D8-CB0A-C3FC-07708CC2D011}"/>
          </ac:graphicFrameMkLst>
        </pc:graphicFrameChg>
        <pc:picChg chg="add mod topLvl">
          <ac:chgData name="Trần Phương Thảo" userId="870c13fb-f77e-41e4-9dbb-54277864c368" providerId="ADAL" clId="{2E3C691E-EEAC-4CA1-AC04-738D0D0F4480}" dt="2023-10-04T07:41:06.230" v="1374" actId="165"/>
          <ac:picMkLst>
            <pc:docMk/>
            <pc:sldMk cId="2149499470" sldId="398"/>
            <ac:picMk id="18" creationId="{F4D51910-7C9E-895E-EE81-8120A36F6DA5}"/>
          </ac:picMkLst>
        </pc:picChg>
        <pc:picChg chg="add del mod">
          <ac:chgData name="Trần Phương Thảo" userId="870c13fb-f77e-41e4-9dbb-54277864c368" providerId="ADAL" clId="{2E3C691E-EEAC-4CA1-AC04-738D0D0F4480}" dt="2023-10-04T07:23:34.598" v="1263" actId="478"/>
          <ac:picMkLst>
            <pc:docMk/>
            <pc:sldMk cId="2149499470" sldId="398"/>
            <ac:picMk id="23" creationId="{2FA9FC31-B507-58A6-96FB-A8B59E96C5D2}"/>
          </ac:picMkLst>
        </pc:picChg>
        <pc:picChg chg="add mod topLvl">
          <ac:chgData name="Trần Phương Thảo" userId="870c13fb-f77e-41e4-9dbb-54277864c368" providerId="ADAL" clId="{2E3C691E-EEAC-4CA1-AC04-738D0D0F4480}" dt="2023-10-04T07:41:06.230" v="1374" actId="165"/>
          <ac:picMkLst>
            <pc:docMk/>
            <pc:sldMk cId="2149499470" sldId="398"/>
            <ac:picMk id="25" creationId="{B4560438-F15B-0FD2-A0E5-479F01F1D6DA}"/>
          </ac:picMkLst>
        </pc:picChg>
        <pc:cxnChg chg="add mod topLvl">
          <ac:chgData name="Trần Phương Thảo" userId="870c13fb-f77e-41e4-9dbb-54277864c368" providerId="ADAL" clId="{2E3C691E-EEAC-4CA1-AC04-738D0D0F4480}" dt="2023-10-04T07:41:06.230" v="1374" actId="165"/>
          <ac:cxnSpMkLst>
            <pc:docMk/>
            <pc:sldMk cId="2149499470" sldId="398"/>
            <ac:cxnSpMk id="27" creationId="{4991900C-C1E9-B9CB-8E04-8C8347738101}"/>
          </ac:cxnSpMkLst>
        </pc:cxnChg>
        <pc:cxnChg chg="add del mod">
          <ac:chgData name="Trần Phương Thảo" userId="870c13fb-f77e-41e4-9dbb-54277864c368" providerId="ADAL" clId="{2E3C691E-EEAC-4CA1-AC04-738D0D0F4480}" dt="2023-10-04T07:26:06.283" v="1272" actId="478"/>
          <ac:cxnSpMkLst>
            <pc:docMk/>
            <pc:sldMk cId="2149499470" sldId="398"/>
            <ac:cxnSpMk id="31" creationId="{B207583B-9E5F-D709-E068-C3D3FB4051C0}"/>
          </ac:cxnSpMkLst>
        </pc:cxnChg>
        <pc:cxnChg chg="add mod topLvl">
          <ac:chgData name="Trần Phương Thảo" userId="870c13fb-f77e-41e4-9dbb-54277864c368" providerId="ADAL" clId="{2E3C691E-EEAC-4CA1-AC04-738D0D0F4480}" dt="2023-10-04T07:41:06.230" v="1374" actId="165"/>
          <ac:cxnSpMkLst>
            <pc:docMk/>
            <pc:sldMk cId="2149499470" sldId="398"/>
            <ac:cxnSpMk id="33" creationId="{DC37D4F6-E26C-B236-C327-E13E5D051A2E}"/>
          </ac:cxnSpMkLst>
        </pc:cxnChg>
        <pc:cxnChg chg="add del mod">
          <ac:chgData name="Trần Phương Thảo" userId="870c13fb-f77e-41e4-9dbb-54277864c368" providerId="ADAL" clId="{2E3C691E-EEAC-4CA1-AC04-738D0D0F4480}" dt="2023-10-04T07:27:19.798" v="1283" actId="478"/>
          <ac:cxnSpMkLst>
            <pc:docMk/>
            <pc:sldMk cId="2149499470" sldId="398"/>
            <ac:cxnSpMk id="35" creationId="{DCCC7337-1ABF-CDA4-1727-984227B76837}"/>
          </ac:cxnSpMkLst>
        </pc:cxnChg>
        <pc:cxnChg chg="add mod topLvl">
          <ac:chgData name="Trần Phương Thảo" userId="870c13fb-f77e-41e4-9dbb-54277864c368" providerId="ADAL" clId="{2E3C691E-EEAC-4CA1-AC04-738D0D0F4480}" dt="2023-10-04T07:41:06.230" v="1374" actId="165"/>
          <ac:cxnSpMkLst>
            <pc:docMk/>
            <pc:sldMk cId="2149499470" sldId="398"/>
            <ac:cxnSpMk id="44" creationId="{CE8A8D39-043E-5B3D-F702-51068C236E67}"/>
          </ac:cxnSpMkLst>
        </pc:cxnChg>
        <pc:cxnChg chg="add mod topLvl">
          <ac:chgData name="Trần Phương Thảo" userId="870c13fb-f77e-41e4-9dbb-54277864c368" providerId="ADAL" clId="{2E3C691E-EEAC-4CA1-AC04-738D0D0F4480}" dt="2023-10-04T07:41:06.230" v="1374" actId="165"/>
          <ac:cxnSpMkLst>
            <pc:docMk/>
            <pc:sldMk cId="2149499470" sldId="398"/>
            <ac:cxnSpMk id="52" creationId="{5C34015C-1B47-054A-F8DA-8796EB86F3F0}"/>
          </ac:cxnSpMkLst>
        </pc:cxnChg>
        <pc:cxnChg chg="add del mod">
          <ac:chgData name="Trần Phương Thảo" userId="870c13fb-f77e-41e4-9dbb-54277864c368" providerId="ADAL" clId="{2E3C691E-EEAC-4CA1-AC04-738D0D0F4480}" dt="2023-10-04T07:32:24.994" v="1308" actId="11529"/>
          <ac:cxnSpMkLst>
            <pc:docMk/>
            <pc:sldMk cId="2149499470" sldId="398"/>
            <ac:cxnSpMk id="54" creationId="{520F300A-51D1-0447-6BC1-FC1ED02A3548}"/>
          </ac:cxnSpMkLst>
        </pc:cxnChg>
        <pc:cxnChg chg="add mod topLvl">
          <ac:chgData name="Trần Phương Thảo" userId="870c13fb-f77e-41e4-9dbb-54277864c368" providerId="ADAL" clId="{2E3C691E-EEAC-4CA1-AC04-738D0D0F4480}" dt="2023-10-04T07:41:06.230" v="1374" actId="165"/>
          <ac:cxnSpMkLst>
            <pc:docMk/>
            <pc:sldMk cId="2149499470" sldId="398"/>
            <ac:cxnSpMk id="56" creationId="{CDE3F368-B79B-DC7B-0AEF-3ACCEEF20320}"/>
          </ac:cxnSpMkLst>
        </pc:cxnChg>
        <pc:cxnChg chg="add del mod">
          <ac:chgData name="Trần Phương Thảo" userId="870c13fb-f77e-41e4-9dbb-54277864c368" providerId="ADAL" clId="{2E3C691E-EEAC-4CA1-AC04-738D0D0F4480}" dt="2023-10-04T07:37:36.303" v="1355" actId="478"/>
          <ac:cxnSpMkLst>
            <pc:docMk/>
            <pc:sldMk cId="2149499470" sldId="398"/>
            <ac:cxnSpMk id="59" creationId="{2DBED944-76E0-FCB3-5A14-88DF7C13E28F}"/>
          </ac:cxnSpMkLst>
        </pc:cxnChg>
        <pc:cxnChg chg="add mod topLvl">
          <ac:chgData name="Trần Phương Thảo" userId="870c13fb-f77e-41e4-9dbb-54277864c368" providerId="ADAL" clId="{2E3C691E-EEAC-4CA1-AC04-738D0D0F4480}" dt="2023-10-04T07:41:06.230" v="1374" actId="165"/>
          <ac:cxnSpMkLst>
            <pc:docMk/>
            <pc:sldMk cId="2149499470" sldId="398"/>
            <ac:cxnSpMk id="61" creationId="{2BD9B705-AE55-A311-27B5-9A15C8D9C212}"/>
          </ac:cxnSpMkLst>
        </pc:cxnChg>
        <pc:cxnChg chg="add mod topLvl">
          <ac:chgData name="Trần Phương Thảo" userId="870c13fb-f77e-41e4-9dbb-54277864c368" providerId="ADAL" clId="{2E3C691E-EEAC-4CA1-AC04-738D0D0F4480}" dt="2023-10-04T07:41:01.185" v="1373" actId="165"/>
          <ac:cxnSpMkLst>
            <pc:docMk/>
            <pc:sldMk cId="2149499470" sldId="398"/>
            <ac:cxnSpMk id="64" creationId="{3545FBD4-117D-2AD1-F46E-CCDCD018F1BC}"/>
          </ac:cxnSpMkLst>
        </pc:cxnChg>
        <pc:cxnChg chg="add mod topLvl">
          <ac:chgData name="Trần Phương Thảo" userId="870c13fb-f77e-41e4-9dbb-54277864c368" providerId="ADAL" clId="{2E3C691E-EEAC-4CA1-AC04-738D0D0F4480}" dt="2023-10-06T12:55:54.784" v="7238" actId="1076"/>
          <ac:cxnSpMkLst>
            <pc:docMk/>
            <pc:sldMk cId="2149499470" sldId="398"/>
            <ac:cxnSpMk id="66" creationId="{4C83FF35-1504-8499-984F-51C3504A6BA9}"/>
          </ac:cxnSpMkLst>
        </pc:cxnChg>
        <pc:cxnChg chg="add mod topLvl">
          <ac:chgData name="Trần Phương Thảo" userId="870c13fb-f77e-41e4-9dbb-54277864c368" providerId="ADAL" clId="{2E3C691E-EEAC-4CA1-AC04-738D0D0F4480}" dt="2023-10-06T12:55:56.043" v="7240" actId="1076"/>
          <ac:cxnSpMkLst>
            <pc:docMk/>
            <pc:sldMk cId="2149499470" sldId="398"/>
            <ac:cxnSpMk id="67" creationId="{CC89E53E-287A-9F39-C8FA-39521F274AED}"/>
          </ac:cxnSpMkLst>
        </pc:cxnChg>
        <pc:cxnChg chg="add mod topLvl">
          <ac:chgData name="Trần Phương Thảo" userId="870c13fb-f77e-41e4-9dbb-54277864c368" providerId="ADAL" clId="{2E3C691E-EEAC-4CA1-AC04-738D0D0F4480}" dt="2023-10-06T12:55:55.353" v="7239" actId="1076"/>
          <ac:cxnSpMkLst>
            <pc:docMk/>
            <pc:sldMk cId="2149499470" sldId="398"/>
            <ac:cxnSpMk id="68" creationId="{76D88FB0-7E98-592F-5C5C-69EB1B17032D}"/>
          </ac:cxnSpMkLst>
        </pc:cxnChg>
        <pc:cxnChg chg="add mod">
          <ac:chgData name="Trần Phương Thảo" userId="870c13fb-f77e-41e4-9dbb-54277864c368" providerId="ADAL" clId="{2E3C691E-EEAC-4CA1-AC04-738D0D0F4480}" dt="2023-10-06T12:55:54.003" v="7236" actId="1076"/>
          <ac:cxnSpMkLst>
            <pc:docMk/>
            <pc:sldMk cId="2149499470" sldId="398"/>
            <ac:cxnSpMk id="79" creationId="{E6B01282-1BAF-E3C2-47E2-AED0A7AF694D}"/>
          </ac:cxnSpMkLst>
        </pc:cxnChg>
        <pc:cxnChg chg="add mod">
          <ac:chgData name="Trần Phương Thảo" userId="870c13fb-f77e-41e4-9dbb-54277864c368" providerId="ADAL" clId="{2E3C691E-EEAC-4CA1-AC04-738D0D0F4480}" dt="2023-10-06T12:55:53.704" v="7235" actId="1076"/>
          <ac:cxnSpMkLst>
            <pc:docMk/>
            <pc:sldMk cId="2149499470" sldId="398"/>
            <ac:cxnSpMk id="81" creationId="{14566A83-537D-E42D-A5B6-097E041F1C94}"/>
          </ac:cxnSpMkLst>
        </pc:cxnChg>
      </pc:sldChg>
      <pc:sldChg chg="delSp modSp add del mod ord">
        <pc:chgData name="Trần Phương Thảo" userId="870c13fb-f77e-41e4-9dbb-54277864c368" providerId="ADAL" clId="{2E3C691E-EEAC-4CA1-AC04-738D0D0F4480}" dt="2023-10-01T08:47:50.435" v="623" actId="47"/>
        <pc:sldMkLst>
          <pc:docMk/>
          <pc:sldMk cId="3150580247" sldId="398"/>
        </pc:sldMkLst>
        <pc:spChg chg="del mod">
          <ac:chgData name="Trần Phương Thảo" userId="870c13fb-f77e-41e4-9dbb-54277864c368" providerId="ADAL" clId="{2E3C691E-EEAC-4CA1-AC04-738D0D0F4480}" dt="2023-10-01T08:47:18.276" v="617"/>
          <ac:spMkLst>
            <pc:docMk/>
            <pc:sldMk cId="3150580247" sldId="398"/>
            <ac:spMk id="58" creationId="{7EE820B4-36A2-4D66-AA2D-2D2FCE22DD95}"/>
          </ac:spMkLst>
        </pc:spChg>
      </pc:sldChg>
      <pc:sldChg chg="addSp delSp modSp add mod modAnim">
        <pc:chgData name="Trần Phương Thảo" userId="870c13fb-f77e-41e4-9dbb-54277864c368" providerId="ADAL" clId="{2E3C691E-EEAC-4CA1-AC04-738D0D0F4480}" dt="2023-10-04T09:36:41.281" v="1844"/>
        <pc:sldMkLst>
          <pc:docMk/>
          <pc:sldMk cId="345033218" sldId="399"/>
        </pc:sldMkLst>
        <pc:spChg chg="add mod">
          <ac:chgData name="Trần Phương Thảo" userId="870c13fb-f77e-41e4-9dbb-54277864c368" providerId="ADAL" clId="{2E3C691E-EEAC-4CA1-AC04-738D0D0F4480}" dt="2023-10-04T09:36:09.469" v="1840" actId="165"/>
          <ac:spMkLst>
            <pc:docMk/>
            <pc:sldMk cId="345033218" sldId="399"/>
            <ac:spMk id="8" creationId="{DAF6EE27-584A-4755-F0D5-25FF67AF61F0}"/>
          </ac:spMkLst>
        </pc:spChg>
        <pc:spChg chg="add mod">
          <ac:chgData name="Trần Phương Thảo" userId="870c13fb-f77e-41e4-9dbb-54277864c368" providerId="ADAL" clId="{2E3C691E-EEAC-4CA1-AC04-738D0D0F4480}" dt="2023-10-04T09:36:09.469" v="1840" actId="165"/>
          <ac:spMkLst>
            <pc:docMk/>
            <pc:sldMk cId="345033218" sldId="399"/>
            <ac:spMk id="10" creationId="{B002E7A9-A847-F43D-1497-3B09DED1218F}"/>
          </ac:spMkLst>
        </pc:spChg>
        <pc:spChg chg="add mod">
          <ac:chgData name="Trần Phương Thảo" userId="870c13fb-f77e-41e4-9dbb-54277864c368" providerId="ADAL" clId="{2E3C691E-EEAC-4CA1-AC04-738D0D0F4480}" dt="2023-10-04T09:36:09.469" v="1840" actId="165"/>
          <ac:spMkLst>
            <pc:docMk/>
            <pc:sldMk cId="345033218" sldId="399"/>
            <ac:spMk id="11" creationId="{52B0CE7E-8731-1A4E-D375-1675510D90B5}"/>
          </ac:spMkLst>
        </pc:spChg>
        <pc:spChg chg="add mod">
          <ac:chgData name="Trần Phương Thảo" userId="870c13fb-f77e-41e4-9dbb-54277864c368" providerId="ADAL" clId="{2E3C691E-EEAC-4CA1-AC04-738D0D0F4480}" dt="2023-10-04T09:36:09.469" v="1840" actId="165"/>
          <ac:spMkLst>
            <pc:docMk/>
            <pc:sldMk cId="345033218" sldId="399"/>
            <ac:spMk id="12" creationId="{8092FD39-E8AC-C925-AE63-2309AAC6080B}"/>
          </ac:spMkLst>
        </pc:spChg>
        <pc:spChg chg="add mod">
          <ac:chgData name="Trần Phương Thảo" userId="870c13fb-f77e-41e4-9dbb-54277864c368" providerId="ADAL" clId="{2E3C691E-EEAC-4CA1-AC04-738D0D0F4480}" dt="2023-10-04T09:36:09.469" v="1840" actId="165"/>
          <ac:spMkLst>
            <pc:docMk/>
            <pc:sldMk cId="345033218" sldId="399"/>
            <ac:spMk id="13" creationId="{E611DF0E-EF46-30CE-963B-0899FFE337D4}"/>
          </ac:spMkLst>
        </pc:spChg>
        <pc:spChg chg="add mod">
          <ac:chgData name="Trần Phương Thảo" userId="870c13fb-f77e-41e4-9dbb-54277864c368" providerId="ADAL" clId="{2E3C691E-EEAC-4CA1-AC04-738D0D0F4480}" dt="2023-10-04T09:36:09.469" v="1840" actId="165"/>
          <ac:spMkLst>
            <pc:docMk/>
            <pc:sldMk cId="345033218" sldId="399"/>
            <ac:spMk id="14" creationId="{C512B4E0-2FB2-3CEE-D689-10CF32D79D38}"/>
          </ac:spMkLst>
        </pc:spChg>
        <pc:spChg chg="add del mod">
          <ac:chgData name="Trần Phương Thảo" userId="870c13fb-f77e-41e4-9dbb-54277864c368" providerId="ADAL" clId="{2E3C691E-EEAC-4CA1-AC04-738D0D0F4480}" dt="2023-10-04T09:18:29.946" v="1625" actId="11529"/>
          <ac:spMkLst>
            <pc:docMk/>
            <pc:sldMk cId="345033218" sldId="399"/>
            <ac:spMk id="15" creationId="{0401A616-EC1F-2216-DDF8-C9912E12DCFE}"/>
          </ac:spMkLst>
        </pc:spChg>
        <pc:spChg chg="add mod">
          <ac:chgData name="Trần Phương Thảo" userId="870c13fb-f77e-41e4-9dbb-54277864c368" providerId="ADAL" clId="{2E3C691E-EEAC-4CA1-AC04-738D0D0F4480}" dt="2023-10-04T09:36:09.469" v="1840" actId="165"/>
          <ac:spMkLst>
            <pc:docMk/>
            <pc:sldMk cId="345033218" sldId="399"/>
            <ac:spMk id="16" creationId="{396D66A4-A8B3-2B24-243F-B1AAB7A68F3D}"/>
          </ac:spMkLst>
        </pc:spChg>
        <pc:spChg chg="add mod">
          <ac:chgData name="Trần Phương Thảo" userId="870c13fb-f77e-41e4-9dbb-54277864c368" providerId="ADAL" clId="{2E3C691E-EEAC-4CA1-AC04-738D0D0F4480}" dt="2023-10-04T09:36:09.469" v="1840" actId="165"/>
          <ac:spMkLst>
            <pc:docMk/>
            <pc:sldMk cId="345033218" sldId="399"/>
            <ac:spMk id="17" creationId="{A273344B-8B20-B5F9-F767-25FF569E0704}"/>
          </ac:spMkLst>
        </pc:spChg>
        <pc:spChg chg="add mod">
          <ac:chgData name="Trần Phương Thảo" userId="870c13fb-f77e-41e4-9dbb-54277864c368" providerId="ADAL" clId="{2E3C691E-EEAC-4CA1-AC04-738D0D0F4480}" dt="2023-10-04T09:36:09.469" v="1840" actId="165"/>
          <ac:spMkLst>
            <pc:docMk/>
            <pc:sldMk cId="345033218" sldId="399"/>
            <ac:spMk id="18" creationId="{5A5A76BB-0155-A0E1-5CFA-2C36FA0B2A50}"/>
          </ac:spMkLst>
        </pc:spChg>
        <pc:spChg chg="add mod topLvl">
          <ac:chgData name="Trần Phương Thảo" userId="870c13fb-f77e-41e4-9dbb-54277864c368" providerId="ADAL" clId="{2E3C691E-EEAC-4CA1-AC04-738D0D0F4480}" dt="2023-10-04T09:36:09.469" v="1840" actId="165"/>
          <ac:spMkLst>
            <pc:docMk/>
            <pc:sldMk cId="345033218" sldId="399"/>
            <ac:spMk id="22" creationId="{31C4FF7C-2C91-90D9-C56D-04DC946537C2}"/>
          </ac:spMkLst>
        </pc:spChg>
        <pc:spChg chg="add mod">
          <ac:chgData name="Trần Phương Thảo" userId="870c13fb-f77e-41e4-9dbb-54277864c368" providerId="ADAL" clId="{2E3C691E-EEAC-4CA1-AC04-738D0D0F4480}" dt="2023-10-04T09:36:09.469" v="1840" actId="165"/>
          <ac:spMkLst>
            <pc:docMk/>
            <pc:sldMk cId="345033218" sldId="399"/>
            <ac:spMk id="31" creationId="{D82DAD30-1719-49BF-80DB-BDB078103B29}"/>
          </ac:spMkLst>
        </pc:spChg>
        <pc:spChg chg="mod">
          <ac:chgData name="Trần Phương Thảo" userId="870c13fb-f77e-41e4-9dbb-54277864c368" providerId="ADAL" clId="{2E3C691E-EEAC-4CA1-AC04-738D0D0F4480}" dt="2023-10-04T08:49:21.152" v="1533" actId="14100"/>
          <ac:spMkLst>
            <pc:docMk/>
            <pc:sldMk cId="345033218" sldId="399"/>
            <ac:spMk id="58" creationId="{7EE820B4-36A2-4D66-AA2D-2D2FCE22DD95}"/>
          </ac:spMkLst>
        </pc:spChg>
        <pc:grpChg chg="add mod topLvl">
          <ac:chgData name="Trần Phương Thảo" userId="870c13fb-f77e-41e4-9dbb-54277864c368" providerId="ADAL" clId="{2E3C691E-EEAC-4CA1-AC04-738D0D0F4480}" dt="2023-10-04T09:36:09.469" v="1840" actId="165"/>
          <ac:grpSpMkLst>
            <pc:docMk/>
            <pc:sldMk cId="345033218" sldId="399"/>
            <ac:grpSpMk id="9" creationId="{7E3E6B3E-22A2-24FE-6E5F-8E28BA2249BE}"/>
          </ac:grpSpMkLst>
        </pc:grpChg>
        <pc:grpChg chg="add mod topLvl">
          <ac:chgData name="Trần Phương Thảo" userId="870c13fb-f77e-41e4-9dbb-54277864c368" providerId="ADAL" clId="{2E3C691E-EEAC-4CA1-AC04-738D0D0F4480}" dt="2023-10-04T09:36:09.469" v="1840" actId="165"/>
          <ac:grpSpMkLst>
            <pc:docMk/>
            <pc:sldMk cId="345033218" sldId="399"/>
            <ac:grpSpMk id="19" creationId="{D2FF2F61-7E61-E152-5A83-C53B87E87CB6}"/>
          </ac:grpSpMkLst>
        </pc:grpChg>
        <pc:grpChg chg="add mod">
          <ac:chgData name="Trần Phương Thảo" userId="870c13fb-f77e-41e4-9dbb-54277864c368" providerId="ADAL" clId="{2E3C691E-EEAC-4CA1-AC04-738D0D0F4480}" dt="2023-10-04T09:36:09.469" v="1840" actId="165"/>
          <ac:grpSpMkLst>
            <pc:docMk/>
            <pc:sldMk cId="345033218" sldId="399"/>
            <ac:grpSpMk id="20" creationId="{3BCD6177-F329-4D7F-4090-36A3946848E6}"/>
          </ac:grpSpMkLst>
        </pc:grpChg>
        <pc:grpChg chg="add mod">
          <ac:chgData name="Trần Phương Thảo" userId="870c13fb-f77e-41e4-9dbb-54277864c368" providerId="ADAL" clId="{2E3C691E-EEAC-4CA1-AC04-738D0D0F4480}" dt="2023-10-04T09:36:09.469" v="1840" actId="165"/>
          <ac:grpSpMkLst>
            <pc:docMk/>
            <pc:sldMk cId="345033218" sldId="399"/>
            <ac:grpSpMk id="21" creationId="{68190AD1-52D7-B928-B86A-BA97DDE3F38C}"/>
          </ac:grpSpMkLst>
        </pc:grpChg>
        <pc:grpChg chg="add del mod">
          <ac:chgData name="Trần Phương Thảo" userId="870c13fb-f77e-41e4-9dbb-54277864c368" providerId="ADAL" clId="{2E3C691E-EEAC-4CA1-AC04-738D0D0F4480}" dt="2023-10-04T09:23:28.931" v="1729" actId="165"/>
          <ac:grpSpMkLst>
            <pc:docMk/>
            <pc:sldMk cId="345033218" sldId="399"/>
            <ac:grpSpMk id="23" creationId="{76E8853F-8A5B-472C-EC7B-B69A20271616}"/>
          </ac:grpSpMkLst>
        </pc:grpChg>
        <pc:grpChg chg="add mod topLvl">
          <ac:chgData name="Trần Phương Thảo" userId="870c13fb-f77e-41e4-9dbb-54277864c368" providerId="ADAL" clId="{2E3C691E-EEAC-4CA1-AC04-738D0D0F4480}" dt="2023-10-04T09:36:09.469" v="1840" actId="165"/>
          <ac:grpSpMkLst>
            <pc:docMk/>
            <pc:sldMk cId="345033218" sldId="399"/>
            <ac:grpSpMk id="24" creationId="{5089E17D-136E-007B-55D2-6B2A52D5FCD4}"/>
          </ac:grpSpMkLst>
        </pc:grpChg>
        <pc:grpChg chg="add mod topLvl">
          <ac:chgData name="Trần Phương Thảo" userId="870c13fb-f77e-41e4-9dbb-54277864c368" providerId="ADAL" clId="{2E3C691E-EEAC-4CA1-AC04-738D0D0F4480}" dt="2023-10-04T09:36:09.469" v="1840" actId="165"/>
          <ac:grpSpMkLst>
            <pc:docMk/>
            <pc:sldMk cId="345033218" sldId="399"/>
            <ac:grpSpMk id="32" creationId="{3CBE809A-4AD4-E255-4DAF-D24E4A1DE063}"/>
          </ac:grpSpMkLst>
        </pc:grpChg>
        <pc:grpChg chg="add mod">
          <ac:chgData name="Trần Phương Thảo" userId="870c13fb-f77e-41e4-9dbb-54277864c368" providerId="ADAL" clId="{2E3C691E-EEAC-4CA1-AC04-738D0D0F4480}" dt="2023-10-04T09:33:22.203" v="1834" actId="164"/>
          <ac:grpSpMkLst>
            <pc:docMk/>
            <pc:sldMk cId="345033218" sldId="399"/>
            <ac:grpSpMk id="57" creationId="{5EFBE2E5-252F-EDC4-7372-4AB4600F54EC}"/>
          </ac:grpSpMkLst>
        </pc:grpChg>
        <pc:grpChg chg="add del mod">
          <ac:chgData name="Trần Phương Thảo" userId="870c13fb-f77e-41e4-9dbb-54277864c368" providerId="ADAL" clId="{2E3C691E-EEAC-4CA1-AC04-738D0D0F4480}" dt="2023-10-04T09:36:09.469" v="1840" actId="165"/>
          <ac:grpSpMkLst>
            <pc:docMk/>
            <pc:sldMk cId="345033218" sldId="399"/>
            <ac:grpSpMk id="59" creationId="{8FB5BD78-7A62-21FD-9E3B-F45279D20829}"/>
          </ac:grpSpMkLst>
        </pc:grpChg>
        <pc:picChg chg="add del mod">
          <ac:chgData name="Trần Phương Thảo" userId="870c13fb-f77e-41e4-9dbb-54277864c368" providerId="ADAL" clId="{2E3C691E-EEAC-4CA1-AC04-738D0D0F4480}" dt="2023-10-04T08:48:11.284" v="1490" actId="478"/>
          <ac:picMkLst>
            <pc:docMk/>
            <pc:sldMk cId="345033218" sldId="399"/>
            <ac:picMk id="3" creationId="{6B848987-A1A8-54E5-BFBF-AF429862AE05}"/>
          </ac:picMkLst>
        </pc:picChg>
        <pc:picChg chg="add del mod">
          <ac:chgData name="Trần Phương Thảo" userId="870c13fb-f77e-41e4-9dbb-54277864c368" providerId="ADAL" clId="{2E3C691E-EEAC-4CA1-AC04-738D0D0F4480}" dt="2023-10-04T08:48:51.497" v="1493" actId="478"/>
          <ac:picMkLst>
            <pc:docMk/>
            <pc:sldMk cId="345033218" sldId="399"/>
            <ac:picMk id="5" creationId="{23954D61-462B-C021-8617-31231A9B5C7A}"/>
          </ac:picMkLst>
        </pc:picChg>
        <pc:picChg chg="add mod">
          <ac:chgData name="Trần Phương Thảo" userId="870c13fb-f77e-41e4-9dbb-54277864c368" providerId="ADAL" clId="{2E3C691E-EEAC-4CA1-AC04-738D0D0F4480}" dt="2023-10-04T09:36:09.469" v="1840" actId="165"/>
          <ac:picMkLst>
            <pc:docMk/>
            <pc:sldMk cId="345033218" sldId="399"/>
            <ac:picMk id="7" creationId="{01D3AD12-EEE1-DB26-3510-5997B4406F9C}"/>
          </ac:picMkLst>
        </pc:picChg>
        <pc:cxnChg chg="add mod topLvl">
          <ac:chgData name="Trần Phương Thảo" userId="870c13fb-f77e-41e4-9dbb-54277864c368" providerId="ADAL" clId="{2E3C691E-EEAC-4CA1-AC04-738D0D0F4480}" dt="2023-10-04T09:36:09.469" v="1840" actId="165"/>
          <ac:cxnSpMkLst>
            <pc:docMk/>
            <pc:sldMk cId="345033218" sldId="399"/>
            <ac:cxnSpMk id="26" creationId="{081F498E-E411-D5AA-6463-832F5BE481F8}"/>
          </ac:cxnSpMkLst>
        </pc:cxnChg>
        <pc:cxnChg chg="add mod topLvl">
          <ac:chgData name="Trần Phương Thảo" userId="870c13fb-f77e-41e4-9dbb-54277864c368" providerId="ADAL" clId="{2E3C691E-EEAC-4CA1-AC04-738D0D0F4480}" dt="2023-10-04T09:36:09.469" v="1840" actId="165"/>
          <ac:cxnSpMkLst>
            <pc:docMk/>
            <pc:sldMk cId="345033218" sldId="399"/>
            <ac:cxnSpMk id="28" creationId="{FBA87FDC-7E5B-7029-6D22-EA90D9E39C75}"/>
          </ac:cxnSpMkLst>
        </pc:cxnChg>
        <pc:cxnChg chg="add del">
          <ac:chgData name="Trần Phương Thảo" userId="870c13fb-f77e-41e4-9dbb-54277864c368" providerId="ADAL" clId="{2E3C691E-EEAC-4CA1-AC04-738D0D0F4480}" dt="2023-10-04T09:25:50.820" v="1740" actId="478"/>
          <ac:cxnSpMkLst>
            <pc:docMk/>
            <pc:sldMk cId="345033218" sldId="399"/>
            <ac:cxnSpMk id="30" creationId="{E09A9CD6-7AE9-D546-B86C-3CA5E8756C2D}"/>
          </ac:cxnSpMkLst>
        </pc:cxnChg>
        <pc:cxnChg chg="add del mod">
          <ac:chgData name="Trần Phương Thảo" userId="870c13fb-f77e-41e4-9dbb-54277864c368" providerId="ADAL" clId="{2E3C691E-EEAC-4CA1-AC04-738D0D0F4480}" dt="2023-10-04T09:28:30.239" v="1751" actId="478"/>
          <ac:cxnSpMkLst>
            <pc:docMk/>
            <pc:sldMk cId="345033218" sldId="399"/>
            <ac:cxnSpMk id="34" creationId="{A9B05E58-8D93-0255-B7C5-E2C171C793E6}"/>
          </ac:cxnSpMkLst>
        </pc:cxnChg>
        <pc:cxnChg chg="add del mod">
          <ac:chgData name="Trần Phương Thảo" userId="870c13fb-f77e-41e4-9dbb-54277864c368" providerId="ADAL" clId="{2E3C691E-EEAC-4CA1-AC04-738D0D0F4480}" dt="2023-10-04T09:28:14.695" v="1749" actId="11529"/>
          <ac:cxnSpMkLst>
            <pc:docMk/>
            <pc:sldMk cId="345033218" sldId="399"/>
            <ac:cxnSpMk id="36" creationId="{565DCD45-671D-7EE8-E09F-2AB06713D108}"/>
          </ac:cxnSpMkLst>
        </pc:cxnChg>
        <pc:cxnChg chg="add mod topLvl">
          <ac:chgData name="Trần Phương Thảo" userId="870c13fb-f77e-41e4-9dbb-54277864c368" providerId="ADAL" clId="{2E3C691E-EEAC-4CA1-AC04-738D0D0F4480}" dt="2023-10-04T09:36:09.469" v="1840" actId="165"/>
          <ac:cxnSpMkLst>
            <pc:docMk/>
            <pc:sldMk cId="345033218" sldId="399"/>
            <ac:cxnSpMk id="38" creationId="{D1B4D789-682A-2A1F-871A-EA65CF88E2BB}"/>
          </ac:cxnSpMkLst>
        </pc:cxnChg>
        <pc:cxnChg chg="add mod topLvl">
          <ac:chgData name="Trần Phương Thảo" userId="870c13fb-f77e-41e4-9dbb-54277864c368" providerId="ADAL" clId="{2E3C691E-EEAC-4CA1-AC04-738D0D0F4480}" dt="2023-10-04T09:36:09.469" v="1840" actId="165"/>
          <ac:cxnSpMkLst>
            <pc:docMk/>
            <pc:sldMk cId="345033218" sldId="399"/>
            <ac:cxnSpMk id="40" creationId="{60431C0B-4A16-A19A-93CC-08FDAB271E32}"/>
          </ac:cxnSpMkLst>
        </pc:cxnChg>
        <pc:cxnChg chg="add mod topLvl">
          <ac:chgData name="Trần Phương Thảo" userId="870c13fb-f77e-41e4-9dbb-54277864c368" providerId="ADAL" clId="{2E3C691E-EEAC-4CA1-AC04-738D0D0F4480}" dt="2023-10-04T09:36:09.469" v="1840" actId="165"/>
          <ac:cxnSpMkLst>
            <pc:docMk/>
            <pc:sldMk cId="345033218" sldId="399"/>
            <ac:cxnSpMk id="42" creationId="{BFC6806E-FEE2-6CC0-81C5-B66F6FF55FBE}"/>
          </ac:cxnSpMkLst>
        </pc:cxnChg>
        <pc:cxnChg chg="add mod topLvl">
          <ac:chgData name="Trần Phương Thảo" userId="870c13fb-f77e-41e4-9dbb-54277864c368" providerId="ADAL" clId="{2E3C691E-EEAC-4CA1-AC04-738D0D0F4480}" dt="2023-10-04T09:36:09.469" v="1840" actId="165"/>
          <ac:cxnSpMkLst>
            <pc:docMk/>
            <pc:sldMk cId="345033218" sldId="399"/>
            <ac:cxnSpMk id="44" creationId="{4B67300C-302B-7709-AF93-73706032AFAE}"/>
          </ac:cxnSpMkLst>
        </pc:cxnChg>
        <pc:cxnChg chg="add mod topLvl">
          <ac:chgData name="Trần Phương Thảo" userId="870c13fb-f77e-41e4-9dbb-54277864c368" providerId="ADAL" clId="{2E3C691E-EEAC-4CA1-AC04-738D0D0F4480}" dt="2023-10-04T09:36:09.469" v="1840" actId="165"/>
          <ac:cxnSpMkLst>
            <pc:docMk/>
            <pc:sldMk cId="345033218" sldId="399"/>
            <ac:cxnSpMk id="46" creationId="{7F441C4E-222B-00E1-34FD-DE130C345941}"/>
          </ac:cxnSpMkLst>
        </pc:cxnChg>
        <pc:cxnChg chg="add mod topLvl">
          <ac:chgData name="Trần Phương Thảo" userId="870c13fb-f77e-41e4-9dbb-54277864c368" providerId="ADAL" clId="{2E3C691E-EEAC-4CA1-AC04-738D0D0F4480}" dt="2023-10-04T09:36:09.469" v="1840" actId="165"/>
          <ac:cxnSpMkLst>
            <pc:docMk/>
            <pc:sldMk cId="345033218" sldId="399"/>
            <ac:cxnSpMk id="48" creationId="{0A9EA09D-C9E9-78B8-384F-60633305B2E7}"/>
          </ac:cxnSpMkLst>
        </pc:cxnChg>
        <pc:cxnChg chg="add mod topLvl">
          <ac:chgData name="Trần Phương Thảo" userId="870c13fb-f77e-41e4-9dbb-54277864c368" providerId="ADAL" clId="{2E3C691E-EEAC-4CA1-AC04-738D0D0F4480}" dt="2023-10-04T09:36:09.469" v="1840" actId="165"/>
          <ac:cxnSpMkLst>
            <pc:docMk/>
            <pc:sldMk cId="345033218" sldId="399"/>
            <ac:cxnSpMk id="49" creationId="{EB7333BE-EF61-5CDC-04F9-AB4309BF090D}"/>
          </ac:cxnSpMkLst>
        </pc:cxnChg>
        <pc:cxnChg chg="add mod topLvl">
          <ac:chgData name="Trần Phương Thảo" userId="870c13fb-f77e-41e4-9dbb-54277864c368" providerId="ADAL" clId="{2E3C691E-EEAC-4CA1-AC04-738D0D0F4480}" dt="2023-10-04T09:36:09.469" v="1840" actId="165"/>
          <ac:cxnSpMkLst>
            <pc:docMk/>
            <pc:sldMk cId="345033218" sldId="399"/>
            <ac:cxnSpMk id="50" creationId="{A8B442F5-42F4-1E1C-BCEA-1983A0C67768}"/>
          </ac:cxnSpMkLst>
        </pc:cxnChg>
      </pc:sldChg>
      <pc:sldChg chg="modSp add mod ord">
        <pc:chgData name="Trần Phương Thảo" userId="870c13fb-f77e-41e4-9dbb-54277864c368" providerId="ADAL" clId="{2E3C691E-EEAC-4CA1-AC04-738D0D0F4480}" dt="2023-10-01T08:52:24.348" v="802" actId="2711"/>
        <pc:sldMkLst>
          <pc:docMk/>
          <pc:sldMk cId="1120550500" sldId="400"/>
        </pc:sldMkLst>
        <pc:spChg chg="mod">
          <ac:chgData name="Trần Phương Thảo" userId="870c13fb-f77e-41e4-9dbb-54277864c368" providerId="ADAL" clId="{2E3C691E-EEAC-4CA1-AC04-738D0D0F4480}" dt="2023-10-01T08:52:24.348" v="802" actId="2711"/>
          <ac:spMkLst>
            <pc:docMk/>
            <pc:sldMk cId="1120550500" sldId="400"/>
            <ac:spMk id="2" creationId="{F175622C-B5EE-8D21-4B6F-BB08856B1425}"/>
          </ac:spMkLst>
        </pc:spChg>
      </pc:sldChg>
      <pc:sldChg chg="add del ord">
        <pc:chgData name="Trần Phương Thảo" userId="870c13fb-f77e-41e4-9dbb-54277864c368" providerId="ADAL" clId="{2E3C691E-EEAC-4CA1-AC04-738D0D0F4480}" dt="2023-10-01T08:50:14.040" v="770" actId="47"/>
        <pc:sldMkLst>
          <pc:docMk/>
          <pc:sldMk cId="1174473321" sldId="401"/>
        </pc:sldMkLst>
      </pc:sldChg>
      <pc:sldChg chg="addSp delSp modSp add mod ord">
        <pc:chgData name="Trần Phương Thảo" userId="870c13fb-f77e-41e4-9dbb-54277864c368" providerId="ADAL" clId="{2E3C691E-EEAC-4CA1-AC04-738D0D0F4480}" dt="2023-10-01T08:52:14.651" v="801" actId="2711"/>
        <pc:sldMkLst>
          <pc:docMk/>
          <pc:sldMk cId="2333077991" sldId="402"/>
        </pc:sldMkLst>
        <pc:spChg chg="mod">
          <ac:chgData name="Trần Phương Thảo" userId="870c13fb-f77e-41e4-9dbb-54277864c368" providerId="ADAL" clId="{2E3C691E-EEAC-4CA1-AC04-738D0D0F4480}" dt="2023-10-01T08:52:14.651" v="801" actId="2711"/>
          <ac:spMkLst>
            <pc:docMk/>
            <pc:sldMk cId="2333077991" sldId="402"/>
            <ac:spMk id="2" creationId="{F175622C-B5EE-8D21-4B6F-BB08856B1425}"/>
          </ac:spMkLst>
        </pc:spChg>
        <pc:spChg chg="add del mod">
          <ac:chgData name="Trần Phương Thảo" userId="870c13fb-f77e-41e4-9dbb-54277864c368" providerId="ADAL" clId="{2E3C691E-EEAC-4CA1-AC04-738D0D0F4480}" dt="2023-10-01T08:51:14.783" v="784"/>
          <ac:spMkLst>
            <pc:docMk/>
            <pc:sldMk cId="2333077991" sldId="402"/>
            <ac:spMk id="3" creationId="{205AB461-6E6B-2B9A-A7A3-E7A3DB4105DA}"/>
          </ac:spMkLst>
        </pc:spChg>
      </pc:sldChg>
      <pc:sldChg chg="addSp delSp modSp add mod ord">
        <pc:chgData name="Trần Phương Thảo" userId="870c13fb-f77e-41e4-9dbb-54277864c368" providerId="ADAL" clId="{2E3C691E-EEAC-4CA1-AC04-738D0D0F4480}" dt="2023-10-04T14:29:43.825" v="4024" actId="1076"/>
        <pc:sldMkLst>
          <pc:docMk/>
          <pc:sldMk cId="1422929777" sldId="403"/>
        </pc:sldMkLst>
        <pc:spChg chg="add mod">
          <ac:chgData name="Trần Phương Thảo" userId="870c13fb-f77e-41e4-9dbb-54277864c368" providerId="ADAL" clId="{2E3C691E-EEAC-4CA1-AC04-738D0D0F4480}" dt="2023-10-01T08:52:06.803" v="799" actId="1076"/>
          <ac:spMkLst>
            <pc:docMk/>
            <pc:sldMk cId="1422929777" sldId="403"/>
            <ac:spMk id="2" creationId="{D5C4CE19-8AD0-ABFB-DA8C-ECE70EC35636}"/>
          </ac:spMkLst>
        </pc:spChg>
        <pc:spChg chg="add mod">
          <ac:chgData name="Trần Phương Thảo" userId="870c13fb-f77e-41e4-9dbb-54277864c368" providerId="ADAL" clId="{2E3C691E-EEAC-4CA1-AC04-738D0D0F4480}" dt="2023-10-04T14:29:43.825" v="4024" actId="1076"/>
          <ac:spMkLst>
            <pc:docMk/>
            <pc:sldMk cId="1422929777" sldId="403"/>
            <ac:spMk id="3" creationId="{EEA7C36E-0B5B-F8BB-1F53-9DF9ACAA120A}"/>
          </ac:spMkLst>
        </pc:spChg>
        <pc:spChg chg="del">
          <ac:chgData name="Trần Phương Thảo" userId="870c13fb-f77e-41e4-9dbb-54277864c368" providerId="ADAL" clId="{2E3C691E-EEAC-4CA1-AC04-738D0D0F4480}" dt="2023-10-01T08:51:09.842" v="782" actId="478"/>
          <ac:spMkLst>
            <pc:docMk/>
            <pc:sldMk cId="1422929777" sldId="403"/>
            <ac:spMk id="16" creationId="{1AEF4812-4E8D-4105-8B3A-0D086ABA1B99}"/>
          </ac:spMkLst>
        </pc:spChg>
        <pc:spChg chg="del">
          <ac:chgData name="Trần Phương Thảo" userId="870c13fb-f77e-41e4-9dbb-54277864c368" providerId="ADAL" clId="{2E3C691E-EEAC-4CA1-AC04-738D0D0F4480}" dt="2023-10-01T08:51:09.842" v="782" actId="478"/>
          <ac:spMkLst>
            <pc:docMk/>
            <pc:sldMk cId="1422929777" sldId="403"/>
            <ac:spMk id="17" creationId="{9EF2CCFA-665E-4594-A267-DA9A87432DBB}"/>
          </ac:spMkLst>
        </pc:spChg>
        <pc:spChg chg="del">
          <ac:chgData name="Trần Phương Thảo" userId="870c13fb-f77e-41e4-9dbb-54277864c368" providerId="ADAL" clId="{2E3C691E-EEAC-4CA1-AC04-738D0D0F4480}" dt="2023-10-01T08:51:09.842" v="782" actId="478"/>
          <ac:spMkLst>
            <pc:docMk/>
            <pc:sldMk cId="1422929777" sldId="403"/>
            <ac:spMk id="18" creationId="{A659647C-A5A9-414A-8E27-5D48F140A85C}"/>
          </ac:spMkLst>
        </pc:spChg>
        <pc:spChg chg="del">
          <ac:chgData name="Trần Phương Thảo" userId="870c13fb-f77e-41e4-9dbb-54277864c368" providerId="ADAL" clId="{2E3C691E-EEAC-4CA1-AC04-738D0D0F4480}" dt="2023-10-01T08:51:09.842" v="782" actId="478"/>
          <ac:spMkLst>
            <pc:docMk/>
            <pc:sldMk cId="1422929777" sldId="403"/>
            <ac:spMk id="19" creationId="{A05FE67A-CFB4-46E2-AE4C-9DC9E926F05D}"/>
          </ac:spMkLst>
        </pc:spChg>
        <pc:spChg chg="del">
          <ac:chgData name="Trần Phương Thảo" userId="870c13fb-f77e-41e4-9dbb-54277864c368" providerId="ADAL" clId="{2E3C691E-EEAC-4CA1-AC04-738D0D0F4480}" dt="2023-10-01T08:51:09.842" v="782" actId="478"/>
          <ac:spMkLst>
            <pc:docMk/>
            <pc:sldMk cId="1422929777" sldId="403"/>
            <ac:spMk id="20" creationId="{A3D88067-2932-4BC7-BCEB-2CB4F3E95C21}"/>
          </ac:spMkLst>
        </pc:spChg>
        <pc:spChg chg="del">
          <ac:chgData name="Trần Phương Thảo" userId="870c13fb-f77e-41e4-9dbb-54277864c368" providerId="ADAL" clId="{2E3C691E-EEAC-4CA1-AC04-738D0D0F4480}" dt="2023-10-01T08:51:09.842" v="782" actId="478"/>
          <ac:spMkLst>
            <pc:docMk/>
            <pc:sldMk cId="1422929777" sldId="403"/>
            <ac:spMk id="21" creationId="{59EF0531-61D2-46D9-BE33-F94516B7A2C5}"/>
          </ac:spMkLst>
        </pc:spChg>
        <pc:spChg chg="del">
          <ac:chgData name="Trần Phương Thảo" userId="870c13fb-f77e-41e4-9dbb-54277864c368" providerId="ADAL" clId="{2E3C691E-EEAC-4CA1-AC04-738D0D0F4480}" dt="2023-10-01T08:51:09.842" v="782" actId="478"/>
          <ac:spMkLst>
            <pc:docMk/>
            <pc:sldMk cId="1422929777" sldId="403"/>
            <ac:spMk id="22" creationId="{49CF7EA2-4CBD-495E-ADA6-ED9FCFEC25E9}"/>
          </ac:spMkLst>
        </pc:spChg>
        <pc:spChg chg="del">
          <ac:chgData name="Trần Phương Thảo" userId="870c13fb-f77e-41e4-9dbb-54277864c368" providerId="ADAL" clId="{2E3C691E-EEAC-4CA1-AC04-738D0D0F4480}" dt="2023-10-01T08:51:09.842" v="782" actId="478"/>
          <ac:spMkLst>
            <pc:docMk/>
            <pc:sldMk cId="1422929777" sldId="403"/>
            <ac:spMk id="23" creationId="{133B8E6B-47A1-4C88-AD1F-948FBEAB6640}"/>
          </ac:spMkLst>
        </pc:spChg>
        <pc:spChg chg="del">
          <ac:chgData name="Trần Phương Thảo" userId="870c13fb-f77e-41e4-9dbb-54277864c368" providerId="ADAL" clId="{2E3C691E-EEAC-4CA1-AC04-738D0D0F4480}" dt="2023-10-01T08:51:09.842" v="782" actId="478"/>
          <ac:spMkLst>
            <pc:docMk/>
            <pc:sldMk cId="1422929777" sldId="403"/>
            <ac:spMk id="24" creationId="{1BD84A71-61DC-492A-B946-5DA6BB9DF0AC}"/>
          </ac:spMkLst>
        </pc:spChg>
        <pc:spChg chg="del">
          <ac:chgData name="Trần Phương Thảo" userId="870c13fb-f77e-41e4-9dbb-54277864c368" providerId="ADAL" clId="{2E3C691E-EEAC-4CA1-AC04-738D0D0F4480}" dt="2023-10-01T08:51:09.842" v="782" actId="478"/>
          <ac:spMkLst>
            <pc:docMk/>
            <pc:sldMk cId="1422929777" sldId="403"/>
            <ac:spMk id="25" creationId="{E6C8962B-38D6-4BE8-99CB-95FEA068C7D9}"/>
          </ac:spMkLst>
        </pc:spChg>
        <pc:spChg chg="del">
          <ac:chgData name="Trần Phương Thảo" userId="870c13fb-f77e-41e4-9dbb-54277864c368" providerId="ADAL" clId="{2E3C691E-EEAC-4CA1-AC04-738D0D0F4480}" dt="2023-10-01T08:51:09.842" v="782" actId="478"/>
          <ac:spMkLst>
            <pc:docMk/>
            <pc:sldMk cId="1422929777" sldId="403"/>
            <ac:spMk id="26" creationId="{4EC6BE59-6BE4-4BF7-87A0-00D99E0A0CAB}"/>
          </ac:spMkLst>
        </pc:spChg>
        <pc:spChg chg="del">
          <ac:chgData name="Trần Phương Thảo" userId="870c13fb-f77e-41e4-9dbb-54277864c368" providerId="ADAL" clId="{2E3C691E-EEAC-4CA1-AC04-738D0D0F4480}" dt="2023-10-01T08:51:09.842" v="782" actId="478"/>
          <ac:spMkLst>
            <pc:docMk/>
            <pc:sldMk cId="1422929777" sldId="403"/>
            <ac:spMk id="27" creationId="{90AF5AB6-2BE0-42AC-A3AC-A29E1E12B008}"/>
          </ac:spMkLst>
        </pc:spChg>
        <pc:spChg chg="del">
          <ac:chgData name="Trần Phương Thảo" userId="870c13fb-f77e-41e4-9dbb-54277864c368" providerId="ADAL" clId="{2E3C691E-EEAC-4CA1-AC04-738D0D0F4480}" dt="2023-10-01T08:51:09.842" v="782" actId="478"/>
          <ac:spMkLst>
            <pc:docMk/>
            <pc:sldMk cId="1422929777" sldId="403"/>
            <ac:spMk id="28" creationId="{1476E1A6-8B18-4D05-871E-27006D0F4F5E}"/>
          </ac:spMkLst>
        </pc:spChg>
        <pc:spChg chg="del">
          <ac:chgData name="Trần Phương Thảo" userId="870c13fb-f77e-41e4-9dbb-54277864c368" providerId="ADAL" clId="{2E3C691E-EEAC-4CA1-AC04-738D0D0F4480}" dt="2023-10-01T08:51:09.842" v="782" actId="478"/>
          <ac:spMkLst>
            <pc:docMk/>
            <pc:sldMk cId="1422929777" sldId="403"/>
            <ac:spMk id="29" creationId="{C4FF4D2B-831A-478F-BB49-E23CCA4ED9E2}"/>
          </ac:spMkLst>
        </pc:spChg>
      </pc:sldChg>
      <pc:sldChg chg="delSp add del mod ord">
        <pc:chgData name="Trần Phương Thảo" userId="870c13fb-f77e-41e4-9dbb-54277864c368" providerId="ADAL" clId="{2E3C691E-EEAC-4CA1-AC04-738D0D0F4480}" dt="2023-10-04T14:09:31.046" v="3156" actId="47"/>
        <pc:sldMkLst>
          <pc:docMk/>
          <pc:sldMk cId="1297867207" sldId="404"/>
        </pc:sldMkLst>
        <pc:graphicFrameChg chg="del">
          <ac:chgData name="Trần Phương Thảo" userId="870c13fb-f77e-41e4-9dbb-54277864c368" providerId="ADAL" clId="{2E3C691E-EEAC-4CA1-AC04-738D0D0F4480}" dt="2023-10-04T14:07:09.026" v="3155" actId="478"/>
          <ac:graphicFrameMkLst>
            <pc:docMk/>
            <pc:sldMk cId="1297867207" sldId="404"/>
            <ac:graphicFrameMk id="2" creationId="{5670AEB9-0A2F-99C6-C5C2-F2FCAE717BF9}"/>
          </ac:graphicFrameMkLst>
        </pc:graphicFrameChg>
      </pc:sldChg>
      <pc:sldChg chg="addSp delSp modSp new mod ord modAnim">
        <pc:chgData name="Trần Phương Thảo" userId="870c13fb-f77e-41e4-9dbb-54277864c368" providerId="ADAL" clId="{2E3C691E-EEAC-4CA1-AC04-738D0D0F4480}" dt="2023-10-05T01:44:03.609" v="5263"/>
        <pc:sldMkLst>
          <pc:docMk/>
          <pc:sldMk cId="1825211818" sldId="404"/>
        </pc:sldMkLst>
        <pc:spChg chg="add mod topLvl">
          <ac:chgData name="Trần Phương Thảo" userId="870c13fb-f77e-41e4-9dbb-54277864c368" providerId="ADAL" clId="{2E3C691E-EEAC-4CA1-AC04-738D0D0F4480}" dt="2023-10-05T01:43:47.605" v="5260" actId="6549"/>
          <ac:spMkLst>
            <pc:docMk/>
            <pc:sldMk cId="1825211818" sldId="404"/>
            <ac:spMk id="2" creationId="{6859CD65-6A02-6735-8291-ED980D45A344}"/>
          </ac:spMkLst>
        </pc:spChg>
        <pc:spChg chg="add mod">
          <ac:chgData name="Trần Phương Thảo" userId="870c13fb-f77e-41e4-9dbb-54277864c368" providerId="ADAL" clId="{2E3C691E-EEAC-4CA1-AC04-738D0D0F4480}" dt="2023-10-04T14:53:23.028" v="4977" actId="20577"/>
          <ac:spMkLst>
            <pc:docMk/>
            <pc:sldMk cId="1825211818" sldId="404"/>
            <ac:spMk id="3" creationId="{43A0EE9B-52DE-FFD5-3A72-C24D7F866252}"/>
          </ac:spMkLst>
        </pc:spChg>
        <pc:spChg chg="add del mod">
          <ac:chgData name="Trần Phương Thảo" userId="870c13fb-f77e-41e4-9dbb-54277864c368" providerId="ADAL" clId="{2E3C691E-EEAC-4CA1-AC04-738D0D0F4480}" dt="2023-10-04T14:12:23.433" v="3171"/>
          <ac:spMkLst>
            <pc:docMk/>
            <pc:sldMk cId="1825211818" sldId="404"/>
            <ac:spMk id="4" creationId="{EC088531-2925-DFCD-C4BC-BDE00710FDBC}"/>
          </ac:spMkLst>
        </pc:spChg>
        <pc:spChg chg="add mod topLvl">
          <ac:chgData name="Trần Phương Thảo" userId="870c13fb-f77e-41e4-9dbb-54277864c368" providerId="ADAL" clId="{2E3C691E-EEAC-4CA1-AC04-738D0D0F4480}" dt="2023-10-04T14:30:23.088" v="4031" actId="164"/>
          <ac:spMkLst>
            <pc:docMk/>
            <pc:sldMk cId="1825211818" sldId="404"/>
            <ac:spMk id="5" creationId="{D532D9E9-69F8-13A3-9E54-6FA13ADB85D0}"/>
          </ac:spMkLst>
        </pc:spChg>
        <pc:spChg chg="add mod">
          <ac:chgData name="Trần Phương Thảo" userId="870c13fb-f77e-41e4-9dbb-54277864c368" providerId="ADAL" clId="{2E3C691E-EEAC-4CA1-AC04-738D0D0F4480}" dt="2023-10-04T14:29:18.278" v="4021" actId="164"/>
          <ac:spMkLst>
            <pc:docMk/>
            <pc:sldMk cId="1825211818" sldId="404"/>
            <ac:spMk id="6" creationId="{A420C47E-71F6-6884-A7F7-76414DA3AC6D}"/>
          </ac:spMkLst>
        </pc:spChg>
        <pc:grpChg chg="add del mod">
          <ac:chgData name="Trần Phương Thảo" userId="870c13fb-f77e-41e4-9dbb-54277864c368" providerId="ADAL" clId="{2E3C691E-EEAC-4CA1-AC04-738D0D0F4480}" dt="2023-10-04T14:30:06.641" v="4027" actId="165"/>
          <ac:grpSpMkLst>
            <pc:docMk/>
            <pc:sldMk cId="1825211818" sldId="404"/>
            <ac:grpSpMk id="7" creationId="{DCC349EC-FEE8-BAB2-C4D5-1D2656E8CBD2}"/>
          </ac:grpSpMkLst>
        </pc:grpChg>
        <pc:grpChg chg="add mod">
          <ac:chgData name="Trần Phương Thảo" userId="870c13fb-f77e-41e4-9dbb-54277864c368" providerId="ADAL" clId="{2E3C691E-EEAC-4CA1-AC04-738D0D0F4480}" dt="2023-10-04T14:33:06.876" v="4125" actId="14100"/>
          <ac:grpSpMkLst>
            <pc:docMk/>
            <pc:sldMk cId="1825211818" sldId="404"/>
            <ac:grpSpMk id="8" creationId="{F8E1B07F-FFC7-D22D-A991-8BB7EFF8446E}"/>
          </ac:grpSpMkLst>
        </pc:grpChg>
        <pc:grpChg chg="add mod">
          <ac:chgData name="Trần Phương Thảo" userId="870c13fb-f77e-41e4-9dbb-54277864c368" providerId="ADAL" clId="{2E3C691E-EEAC-4CA1-AC04-738D0D0F4480}" dt="2023-10-04T14:30:23.088" v="4031" actId="164"/>
          <ac:grpSpMkLst>
            <pc:docMk/>
            <pc:sldMk cId="1825211818" sldId="404"/>
            <ac:grpSpMk id="9" creationId="{9F0B5DF0-DF98-7B32-5C3A-17B56896B8D8}"/>
          </ac:grpSpMkLst>
        </pc:grpChg>
      </pc:sldChg>
      <pc:sldChg chg="addSp delSp modSp new mod">
        <pc:chgData name="Trần Phương Thảo" userId="870c13fb-f77e-41e4-9dbb-54277864c368" providerId="ADAL" clId="{2E3C691E-EEAC-4CA1-AC04-738D0D0F4480}" dt="2023-10-05T01:37:12.574" v="5138" actId="1076"/>
        <pc:sldMkLst>
          <pc:docMk/>
          <pc:sldMk cId="1006194669" sldId="406"/>
        </pc:sldMkLst>
        <pc:spChg chg="del">
          <ac:chgData name="Trần Phương Thảo" userId="870c13fb-f77e-41e4-9dbb-54277864c368" providerId="ADAL" clId="{2E3C691E-EEAC-4CA1-AC04-738D0D0F4480}" dt="2023-10-05T01:29:07.102" v="4982" actId="478"/>
          <ac:spMkLst>
            <pc:docMk/>
            <pc:sldMk cId="1006194669" sldId="406"/>
            <ac:spMk id="2" creationId="{813CEBFC-A1C1-7461-E7EE-B589B1C8F95D}"/>
          </ac:spMkLst>
        </pc:spChg>
        <pc:spChg chg="del">
          <ac:chgData name="Trần Phương Thảo" userId="870c13fb-f77e-41e4-9dbb-54277864c368" providerId="ADAL" clId="{2E3C691E-EEAC-4CA1-AC04-738D0D0F4480}" dt="2023-10-05T01:29:23.743" v="4986" actId="478"/>
          <ac:spMkLst>
            <pc:docMk/>
            <pc:sldMk cId="1006194669" sldId="406"/>
            <ac:spMk id="3" creationId="{AC3EA03F-7F31-2AB2-FE59-CEC51BD75E2F}"/>
          </ac:spMkLst>
        </pc:spChg>
        <pc:spChg chg="del">
          <ac:chgData name="Trần Phương Thảo" userId="870c13fb-f77e-41e4-9dbb-54277864c368" providerId="ADAL" clId="{2E3C691E-EEAC-4CA1-AC04-738D0D0F4480}" dt="2023-10-05T01:29:39.744" v="4989" actId="478"/>
          <ac:spMkLst>
            <pc:docMk/>
            <pc:sldMk cId="1006194669" sldId="406"/>
            <ac:spMk id="4" creationId="{90876D44-07E1-AA10-2EC7-0E4855D12D31}"/>
          </ac:spMkLst>
        </pc:spChg>
        <pc:spChg chg="add mod">
          <ac:chgData name="Trần Phương Thảo" userId="870c13fb-f77e-41e4-9dbb-54277864c368" providerId="ADAL" clId="{2E3C691E-EEAC-4CA1-AC04-738D0D0F4480}" dt="2023-10-05T01:36:57.274" v="5135" actId="1076"/>
          <ac:spMkLst>
            <pc:docMk/>
            <pc:sldMk cId="1006194669" sldId="406"/>
            <ac:spMk id="5" creationId="{F50A0343-5AA4-E2A6-8216-756D47D18380}"/>
          </ac:spMkLst>
        </pc:spChg>
        <pc:spChg chg="add mod">
          <ac:chgData name="Trần Phương Thảo" userId="870c13fb-f77e-41e4-9dbb-54277864c368" providerId="ADAL" clId="{2E3C691E-EEAC-4CA1-AC04-738D0D0F4480}" dt="2023-10-05T01:37:08.774" v="5137" actId="164"/>
          <ac:spMkLst>
            <pc:docMk/>
            <pc:sldMk cId="1006194669" sldId="406"/>
            <ac:spMk id="6" creationId="{E797068E-A09D-4D5F-4325-CEE7320E9790}"/>
          </ac:spMkLst>
        </pc:spChg>
        <pc:spChg chg="add mod">
          <ac:chgData name="Trần Phương Thảo" userId="870c13fb-f77e-41e4-9dbb-54277864c368" providerId="ADAL" clId="{2E3C691E-EEAC-4CA1-AC04-738D0D0F4480}" dt="2023-10-05T01:37:08.774" v="5137" actId="164"/>
          <ac:spMkLst>
            <pc:docMk/>
            <pc:sldMk cId="1006194669" sldId="406"/>
            <ac:spMk id="7" creationId="{59EB9ED2-11BC-62EC-8483-68AB3957479B}"/>
          </ac:spMkLst>
        </pc:spChg>
        <pc:spChg chg="add mod">
          <ac:chgData name="Trần Phương Thảo" userId="870c13fb-f77e-41e4-9dbb-54277864c368" providerId="ADAL" clId="{2E3C691E-EEAC-4CA1-AC04-738D0D0F4480}" dt="2023-10-05T01:37:08.774" v="5137" actId="164"/>
          <ac:spMkLst>
            <pc:docMk/>
            <pc:sldMk cId="1006194669" sldId="406"/>
            <ac:spMk id="8" creationId="{C07E1B81-B7D8-DCCC-202C-D62FAF844800}"/>
          </ac:spMkLst>
        </pc:spChg>
        <pc:spChg chg="add mod">
          <ac:chgData name="Trần Phương Thảo" userId="870c13fb-f77e-41e4-9dbb-54277864c368" providerId="ADAL" clId="{2E3C691E-EEAC-4CA1-AC04-738D0D0F4480}" dt="2023-10-05T01:37:08.774" v="5137" actId="164"/>
          <ac:spMkLst>
            <pc:docMk/>
            <pc:sldMk cId="1006194669" sldId="406"/>
            <ac:spMk id="9" creationId="{CF22B0A9-508E-5233-9A94-996861C0EAAD}"/>
          </ac:spMkLst>
        </pc:spChg>
        <pc:spChg chg="add mod">
          <ac:chgData name="Trần Phương Thảo" userId="870c13fb-f77e-41e4-9dbb-54277864c368" providerId="ADAL" clId="{2E3C691E-EEAC-4CA1-AC04-738D0D0F4480}" dt="2023-10-05T01:37:08.774" v="5137" actId="164"/>
          <ac:spMkLst>
            <pc:docMk/>
            <pc:sldMk cId="1006194669" sldId="406"/>
            <ac:spMk id="10" creationId="{8CA2BDA0-9C00-B8FC-FCA0-413BA8D80098}"/>
          </ac:spMkLst>
        </pc:spChg>
        <pc:spChg chg="add mod">
          <ac:chgData name="Trần Phương Thảo" userId="870c13fb-f77e-41e4-9dbb-54277864c368" providerId="ADAL" clId="{2E3C691E-EEAC-4CA1-AC04-738D0D0F4480}" dt="2023-10-05T01:37:08.774" v="5137" actId="164"/>
          <ac:spMkLst>
            <pc:docMk/>
            <pc:sldMk cId="1006194669" sldId="406"/>
            <ac:spMk id="11" creationId="{322F8EFD-C399-9E06-6EF6-B387BF78D4A0}"/>
          </ac:spMkLst>
        </pc:spChg>
        <pc:spChg chg="add mod">
          <ac:chgData name="Trần Phương Thảo" userId="870c13fb-f77e-41e4-9dbb-54277864c368" providerId="ADAL" clId="{2E3C691E-EEAC-4CA1-AC04-738D0D0F4480}" dt="2023-10-05T01:33:15.158" v="5097" actId="207"/>
          <ac:spMkLst>
            <pc:docMk/>
            <pc:sldMk cId="1006194669" sldId="406"/>
            <ac:spMk id="17" creationId="{6779A13D-B939-BA9C-DEB8-71F16E678FF9}"/>
          </ac:spMkLst>
        </pc:spChg>
        <pc:spChg chg="add mod">
          <ac:chgData name="Trần Phương Thảo" userId="870c13fb-f77e-41e4-9dbb-54277864c368" providerId="ADAL" clId="{2E3C691E-EEAC-4CA1-AC04-738D0D0F4480}" dt="2023-10-05T01:33:15.158" v="5097" actId="207"/>
          <ac:spMkLst>
            <pc:docMk/>
            <pc:sldMk cId="1006194669" sldId="406"/>
            <ac:spMk id="18" creationId="{36FF0808-BF13-CF17-212D-037BDFE2AE89}"/>
          </ac:spMkLst>
        </pc:spChg>
        <pc:spChg chg="add mod">
          <ac:chgData name="Trần Phương Thảo" userId="870c13fb-f77e-41e4-9dbb-54277864c368" providerId="ADAL" clId="{2E3C691E-EEAC-4CA1-AC04-738D0D0F4480}" dt="2023-10-05T01:33:06.187" v="5096" actId="207"/>
          <ac:spMkLst>
            <pc:docMk/>
            <pc:sldMk cId="1006194669" sldId="406"/>
            <ac:spMk id="21" creationId="{6133AACF-37FE-6499-2F26-546125889D17}"/>
          </ac:spMkLst>
        </pc:spChg>
        <pc:spChg chg="add mod">
          <ac:chgData name="Trần Phương Thảo" userId="870c13fb-f77e-41e4-9dbb-54277864c368" providerId="ADAL" clId="{2E3C691E-EEAC-4CA1-AC04-738D0D0F4480}" dt="2023-10-05T01:33:06.187" v="5096" actId="207"/>
          <ac:spMkLst>
            <pc:docMk/>
            <pc:sldMk cId="1006194669" sldId="406"/>
            <ac:spMk id="22" creationId="{B25F73AF-59EC-1A7F-6D5C-664EB4723B60}"/>
          </ac:spMkLst>
        </pc:spChg>
        <pc:spChg chg="add mod">
          <ac:chgData name="Trần Phương Thảo" userId="870c13fb-f77e-41e4-9dbb-54277864c368" providerId="ADAL" clId="{2E3C691E-EEAC-4CA1-AC04-738D0D0F4480}" dt="2023-10-05T01:32:55.370" v="5095" actId="207"/>
          <ac:spMkLst>
            <pc:docMk/>
            <pc:sldMk cId="1006194669" sldId="406"/>
            <ac:spMk id="25" creationId="{1EA4D1CE-56DE-898E-ADFE-1E1BF77B554F}"/>
          </ac:spMkLst>
        </pc:spChg>
        <pc:spChg chg="add mod">
          <ac:chgData name="Trần Phương Thảo" userId="870c13fb-f77e-41e4-9dbb-54277864c368" providerId="ADAL" clId="{2E3C691E-EEAC-4CA1-AC04-738D0D0F4480}" dt="2023-10-05T01:35:55.199" v="5105" actId="14100"/>
          <ac:spMkLst>
            <pc:docMk/>
            <pc:sldMk cId="1006194669" sldId="406"/>
            <ac:spMk id="26" creationId="{BC079DB3-5A6A-EBCD-D1F5-0FA31F38B670}"/>
          </ac:spMkLst>
        </pc:spChg>
        <pc:grpChg chg="add del mod">
          <ac:chgData name="Trần Phương Thảo" userId="870c13fb-f77e-41e4-9dbb-54277864c368" providerId="ADAL" clId="{2E3C691E-EEAC-4CA1-AC04-738D0D0F4480}" dt="2023-10-05T01:29:47.008" v="4991" actId="478"/>
          <ac:grpSpMkLst>
            <pc:docMk/>
            <pc:sldMk cId="1006194669" sldId="406"/>
            <ac:grpSpMk id="12" creationId="{35D02248-ADB3-F9B6-0804-37E683E58466}"/>
          </ac:grpSpMkLst>
        </pc:grpChg>
        <pc:grpChg chg="add del mod">
          <ac:chgData name="Trần Phương Thảo" userId="870c13fb-f77e-41e4-9dbb-54277864c368" providerId="ADAL" clId="{2E3C691E-EEAC-4CA1-AC04-738D0D0F4480}" dt="2023-10-05T01:29:43.867" v="4990" actId="478"/>
          <ac:grpSpMkLst>
            <pc:docMk/>
            <pc:sldMk cId="1006194669" sldId="406"/>
            <ac:grpSpMk id="13" creationId="{A0C4507F-9488-4E6E-A97B-5599FD900063}"/>
          </ac:grpSpMkLst>
        </pc:grpChg>
        <pc:grpChg chg="add mod">
          <ac:chgData name="Trần Phương Thảo" userId="870c13fb-f77e-41e4-9dbb-54277864c368" providerId="ADAL" clId="{2E3C691E-EEAC-4CA1-AC04-738D0D0F4480}" dt="2023-10-05T01:37:08.774" v="5137" actId="164"/>
          <ac:grpSpMkLst>
            <pc:docMk/>
            <pc:sldMk cId="1006194669" sldId="406"/>
            <ac:grpSpMk id="14" creationId="{90CE44C6-A0A5-68C7-DDA8-F5C4A1E5A853}"/>
          </ac:grpSpMkLst>
        </pc:grpChg>
        <pc:grpChg chg="add mod">
          <ac:chgData name="Trần Phương Thảo" userId="870c13fb-f77e-41e4-9dbb-54277864c368" providerId="ADAL" clId="{2E3C691E-EEAC-4CA1-AC04-738D0D0F4480}" dt="2023-10-05T01:33:15.158" v="5097" actId="207"/>
          <ac:grpSpMkLst>
            <pc:docMk/>
            <pc:sldMk cId="1006194669" sldId="406"/>
            <ac:grpSpMk id="15" creationId="{AC6924D8-59C2-2043-31CD-3A386E7F38AC}"/>
          </ac:grpSpMkLst>
        </pc:grpChg>
        <pc:grpChg chg="add mod topLvl">
          <ac:chgData name="Trần Phương Thảo" userId="870c13fb-f77e-41e4-9dbb-54277864c368" providerId="ADAL" clId="{2E3C691E-EEAC-4CA1-AC04-738D0D0F4480}" dt="2023-10-05T01:37:08.774" v="5137" actId="164"/>
          <ac:grpSpMkLst>
            <pc:docMk/>
            <pc:sldMk cId="1006194669" sldId="406"/>
            <ac:grpSpMk id="19" creationId="{CE789CD1-CC39-7A82-260E-893C1565B209}"/>
          </ac:grpSpMkLst>
        </pc:grpChg>
        <pc:grpChg chg="add mod topLvl">
          <ac:chgData name="Trần Phương Thảo" userId="870c13fb-f77e-41e4-9dbb-54277864c368" providerId="ADAL" clId="{2E3C691E-EEAC-4CA1-AC04-738D0D0F4480}" dt="2023-10-05T01:37:08.774" v="5137" actId="164"/>
          <ac:grpSpMkLst>
            <pc:docMk/>
            <pc:sldMk cId="1006194669" sldId="406"/>
            <ac:grpSpMk id="23" creationId="{172F5562-DC97-8186-85EA-E6683480BB58}"/>
          </ac:grpSpMkLst>
        </pc:grpChg>
        <pc:grpChg chg="add mod">
          <ac:chgData name="Trần Phương Thảo" userId="870c13fb-f77e-41e4-9dbb-54277864c368" providerId="ADAL" clId="{2E3C691E-EEAC-4CA1-AC04-738D0D0F4480}" dt="2023-10-05T01:37:12.574" v="5138" actId="1076"/>
          <ac:grpSpMkLst>
            <pc:docMk/>
            <pc:sldMk cId="1006194669" sldId="406"/>
            <ac:grpSpMk id="29" creationId="{F96BEEFC-3CAF-5BB7-5812-D4BA73986BB6}"/>
          </ac:grpSpMkLst>
        </pc:grpChg>
        <pc:picChg chg="add mod">
          <ac:chgData name="Trần Phương Thảo" userId="870c13fb-f77e-41e4-9dbb-54277864c368" providerId="ADAL" clId="{2E3C691E-EEAC-4CA1-AC04-738D0D0F4480}" dt="2023-10-05T01:33:15.158" v="5097" actId="207"/>
          <ac:picMkLst>
            <pc:docMk/>
            <pc:sldMk cId="1006194669" sldId="406"/>
            <ac:picMk id="16" creationId="{06419AE4-6E2A-4C04-3006-C29349CB7D56}"/>
          </ac:picMkLst>
        </pc:picChg>
        <pc:picChg chg="add del mod topLvl">
          <ac:chgData name="Trần Phương Thảo" userId="870c13fb-f77e-41e4-9dbb-54277864c368" providerId="ADAL" clId="{2E3C691E-EEAC-4CA1-AC04-738D0D0F4480}" dt="2023-10-05T01:29:43.867" v="4990" actId="478"/>
          <ac:picMkLst>
            <pc:docMk/>
            <pc:sldMk cId="1006194669" sldId="406"/>
            <ac:picMk id="20" creationId="{7D3FD338-553D-ADF2-2E03-65E0F346DC80}"/>
          </ac:picMkLst>
        </pc:picChg>
        <pc:picChg chg="add del mod topLvl">
          <ac:chgData name="Trần Phương Thảo" userId="870c13fb-f77e-41e4-9dbb-54277864c368" providerId="ADAL" clId="{2E3C691E-EEAC-4CA1-AC04-738D0D0F4480}" dt="2023-10-05T01:29:47.008" v="4991" actId="478"/>
          <ac:picMkLst>
            <pc:docMk/>
            <pc:sldMk cId="1006194669" sldId="406"/>
            <ac:picMk id="24" creationId="{0B1DA051-A6D4-4D72-2902-562A64E590CD}"/>
          </ac:picMkLst>
        </pc:picChg>
        <pc:picChg chg="add del mod">
          <ac:chgData name="Trần Phương Thảo" userId="870c13fb-f77e-41e4-9dbb-54277864c368" providerId="ADAL" clId="{2E3C691E-EEAC-4CA1-AC04-738D0D0F4480}" dt="2023-10-05T01:35:39.927" v="5103" actId="478"/>
          <ac:picMkLst>
            <pc:docMk/>
            <pc:sldMk cId="1006194669" sldId="406"/>
            <ac:picMk id="28" creationId="{9CC765EC-AC5B-F7A4-9053-74F9E8D6F385}"/>
          </ac:picMkLst>
        </pc:picChg>
      </pc:sldChg>
      <pc:sldChg chg="addSp modSp new mod">
        <pc:chgData name="Trần Phương Thảo" userId="870c13fb-f77e-41e4-9dbb-54277864c368" providerId="ADAL" clId="{2E3C691E-EEAC-4CA1-AC04-738D0D0F4480}" dt="2023-10-05T12:40:47.177" v="6692" actId="1076"/>
        <pc:sldMkLst>
          <pc:docMk/>
          <pc:sldMk cId="2991268403" sldId="407"/>
        </pc:sldMkLst>
        <pc:spChg chg="add mod">
          <ac:chgData name="Trần Phương Thảo" userId="870c13fb-f77e-41e4-9dbb-54277864c368" providerId="ADAL" clId="{2E3C691E-EEAC-4CA1-AC04-738D0D0F4480}" dt="2023-10-05T12:16:06.951" v="5265"/>
          <ac:spMkLst>
            <pc:docMk/>
            <pc:sldMk cId="2991268403" sldId="407"/>
            <ac:spMk id="3" creationId="{CBE74B44-5B98-072D-15FE-63E54AB493E2}"/>
          </ac:spMkLst>
        </pc:spChg>
        <pc:spChg chg="add mod">
          <ac:chgData name="Trần Phương Thảo" userId="870c13fb-f77e-41e4-9dbb-54277864c368" providerId="ADAL" clId="{2E3C691E-EEAC-4CA1-AC04-738D0D0F4480}" dt="2023-10-05T12:19:34.235" v="5478" actId="255"/>
          <ac:spMkLst>
            <pc:docMk/>
            <pc:sldMk cId="2991268403" sldId="407"/>
            <ac:spMk id="4" creationId="{F0E2FE66-BDD0-271B-B1A0-F9255DC28DA0}"/>
          </ac:spMkLst>
        </pc:spChg>
        <pc:spChg chg="add mod">
          <ac:chgData name="Trần Phương Thảo" userId="870c13fb-f77e-41e4-9dbb-54277864c368" providerId="ADAL" clId="{2E3C691E-EEAC-4CA1-AC04-738D0D0F4480}" dt="2023-10-05T12:40:47.177" v="6692" actId="1076"/>
          <ac:spMkLst>
            <pc:docMk/>
            <pc:sldMk cId="2991268403" sldId="407"/>
            <ac:spMk id="5" creationId="{7D0F1A1F-0ACD-7710-DE1B-4BF0F72CDF90}"/>
          </ac:spMkLst>
        </pc:spChg>
        <pc:grpChg chg="add mod">
          <ac:chgData name="Trần Phương Thảo" userId="870c13fb-f77e-41e4-9dbb-54277864c368" providerId="ADAL" clId="{2E3C691E-EEAC-4CA1-AC04-738D0D0F4480}" dt="2023-10-05T12:23:29.192" v="5556" actId="1076"/>
          <ac:grpSpMkLst>
            <pc:docMk/>
            <pc:sldMk cId="2991268403" sldId="407"/>
            <ac:grpSpMk id="2" creationId="{49148F5F-E5BA-90E0-FD00-4287C782FB65}"/>
          </ac:grpSpMkLst>
        </pc:grpChg>
        <pc:picChg chg="add mod ord">
          <ac:chgData name="Trần Phương Thảo" userId="870c13fb-f77e-41e4-9dbb-54277864c368" providerId="ADAL" clId="{2E3C691E-EEAC-4CA1-AC04-738D0D0F4480}" dt="2023-10-05T12:23:24.815" v="5555" actId="1076"/>
          <ac:picMkLst>
            <pc:docMk/>
            <pc:sldMk cId="2991268403" sldId="407"/>
            <ac:picMk id="6" creationId="{CD975389-2D48-B959-9E1A-A38060E8EC4B}"/>
          </ac:picMkLst>
        </pc:picChg>
      </pc:sldChg>
      <pc:sldChg chg="addSp delSp modSp add mod">
        <pc:chgData name="Trần Phương Thảo" userId="870c13fb-f77e-41e4-9dbb-54277864c368" providerId="ADAL" clId="{2E3C691E-EEAC-4CA1-AC04-738D0D0F4480}" dt="2023-10-05T13:01:18.300" v="7228" actId="2085"/>
        <pc:sldMkLst>
          <pc:docMk/>
          <pc:sldMk cId="1319535781" sldId="408"/>
        </pc:sldMkLst>
        <pc:spChg chg="del mod">
          <ac:chgData name="Trần Phương Thảo" userId="870c13fb-f77e-41e4-9dbb-54277864c368" providerId="ADAL" clId="{2E3C691E-EEAC-4CA1-AC04-738D0D0F4480}" dt="2023-10-05T12:52:49.668" v="7131" actId="478"/>
          <ac:spMkLst>
            <pc:docMk/>
            <pc:sldMk cId="1319535781" sldId="408"/>
            <ac:spMk id="6" creationId="{BA35EA59-41E5-0923-E52F-808DD68E98DE}"/>
          </ac:spMkLst>
        </pc:spChg>
        <pc:spChg chg="mod">
          <ac:chgData name="Trần Phương Thảo" userId="870c13fb-f77e-41e4-9dbb-54277864c368" providerId="ADAL" clId="{2E3C691E-EEAC-4CA1-AC04-738D0D0F4480}" dt="2023-10-05T12:50:27.777" v="7118" actId="18245"/>
          <ac:spMkLst>
            <pc:docMk/>
            <pc:sldMk cId="1319535781" sldId="408"/>
            <ac:spMk id="7" creationId="{84D176DC-49B2-0739-A491-6A3FD74830A4}"/>
          </ac:spMkLst>
        </pc:spChg>
        <pc:spChg chg="del mod">
          <ac:chgData name="Trần Phương Thảo" userId="870c13fb-f77e-41e4-9dbb-54277864c368" providerId="ADAL" clId="{2E3C691E-EEAC-4CA1-AC04-738D0D0F4480}" dt="2023-10-05T12:54:39.879" v="7153" actId="478"/>
          <ac:spMkLst>
            <pc:docMk/>
            <pc:sldMk cId="1319535781" sldId="408"/>
            <ac:spMk id="8" creationId="{94B1547D-AEBE-8B57-EEC3-988CC582551F}"/>
          </ac:spMkLst>
        </pc:spChg>
        <pc:spChg chg="mod">
          <ac:chgData name="Trần Phương Thảo" userId="870c13fb-f77e-41e4-9dbb-54277864c368" providerId="ADAL" clId="{2E3C691E-EEAC-4CA1-AC04-738D0D0F4480}" dt="2023-10-05T12:50:27.777" v="7118" actId="18245"/>
          <ac:spMkLst>
            <pc:docMk/>
            <pc:sldMk cId="1319535781" sldId="408"/>
            <ac:spMk id="9" creationId="{04243E98-841D-1723-1F1D-947BB766D1DC}"/>
          </ac:spMkLst>
        </pc:spChg>
        <pc:spChg chg="del mod">
          <ac:chgData name="Trần Phương Thảo" userId="870c13fb-f77e-41e4-9dbb-54277864c368" providerId="ADAL" clId="{2E3C691E-EEAC-4CA1-AC04-738D0D0F4480}" dt="2023-10-05T12:55:31.871" v="7162" actId="478"/>
          <ac:spMkLst>
            <pc:docMk/>
            <pc:sldMk cId="1319535781" sldId="408"/>
            <ac:spMk id="10" creationId="{56B01284-997D-B27D-314A-8E6E048C54F7}"/>
          </ac:spMkLst>
        </pc:spChg>
        <pc:spChg chg="mod">
          <ac:chgData name="Trần Phương Thảo" userId="870c13fb-f77e-41e4-9dbb-54277864c368" providerId="ADAL" clId="{2E3C691E-EEAC-4CA1-AC04-738D0D0F4480}" dt="2023-10-05T12:50:27.777" v="7118" actId="18245"/>
          <ac:spMkLst>
            <pc:docMk/>
            <pc:sldMk cId="1319535781" sldId="408"/>
            <ac:spMk id="11" creationId="{1ED2FEF4-55C7-D649-632A-30FE6EE67343}"/>
          </ac:spMkLst>
        </pc:spChg>
        <pc:spChg chg="del mod">
          <ac:chgData name="Trần Phương Thảo" userId="870c13fb-f77e-41e4-9dbb-54277864c368" providerId="ADAL" clId="{2E3C691E-EEAC-4CA1-AC04-738D0D0F4480}" dt="2023-10-05T12:56:56.455" v="7172" actId="478"/>
          <ac:spMkLst>
            <pc:docMk/>
            <pc:sldMk cId="1319535781" sldId="408"/>
            <ac:spMk id="12" creationId="{62F146C8-F395-D510-98C5-341A8274B447}"/>
          </ac:spMkLst>
        </pc:spChg>
        <pc:spChg chg="mod">
          <ac:chgData name="Trần Phương Thảo" userId="870c13fb-f77e-41e4-9dbb-54277864c368" providerId="ADAL" clId="{2E3C691E-EEAC-4CA1-AC04-738D0D0F4480}" dt="2023-10-05T12:50:27.777" v="7118" actId="18245"/>
          <ac:spMkLst>
            <pc:docMk/>
            <pc:sldMk cId="1319535781" sldId="408"/>
            <ac:spMk id="13" creationId="{09190CF5-DAD3-880D-5552-5FABE9521032}"/>
          </ac:spMkLst>
        </pc:spChg>
        <pc:spChg chg="del mod">
          <ac:chgData name="Trần Phương Thảo" userId="870c13fb-f77e-41e4-9dbb-54277864c368" providerId="ADAL" clId="{2E3C691E-EEAC-4CA1-AC04-738D0D0F4480}" dt="2023-10-05T12:58:08.896" v="7188" actId="478"/>
          <ac:spMkLst>
            <pc:docMk/>
            <pc:sldMk cId="1319535781" sldId="408"/>
            <ac:spMk id="14" creationId="{5E10AC24-3E6B-8E68-9529-73C1F128F258}"/>
          </ac:spMkLst>
        </pc:spChg>
        <pc:spChg chg="mod">
          <ac:chgData name="Trần Phương Thảo" userId="870c13fb-f77e-41e4-9dbb-54277864c368" providerId="ADAL" clId="{2E3C691E-EEAC-4CA1-AC04-738D0D0F4480}" dt="2023-10-05T12:50:27.777" v="7118" actId="18245"/>
          <ac:spMkLst>
            <pc:docMk/>
            <pc:sldMk cId="1319535781" sldId="408"/>
            <ac:spMk id="15" creationId="{8FB22B43-F65F-7915-E4F3-9A39717237AB}"/>
          </ac:spMkLst>
        </pc:spChg>
        <pc:spChg chg="del mod">
          <ac:chgData name="Trần Phương Thảo" userId="870c13fb-f77e-41e4-9dbb-54277864c368" providerId="ADAL" clId="{2E3C691E-EEAC-4CA1-AC04-738D0D0F4480}" dt="2023-10-05T12:59:03.171" v="7199" actId="478"/>
          <ac:spMkLst>
            <pc:docMk/>
            <pc:sldMk cId="1319535781" sldId="408"/>
            <ac:spMk id="16" creationId="{D6BD2D3E-BF4C-5640-B448-26EBB5880578}"/>
          </ac:spMkLst>
        </pc:spChg>
        <pc:spChg chg="mod">
          <ac:chgData name="Trần Phương Thảo" userId="870c13fb-f77e-41e4-9dbb-54277864c368" providerId="ADAL" clId="{2E3C691E-EEAC-4CA1-AC04-738D0D0F4480}" dt="2023-10-05T12:50:27.777" v="7118" actId="18245"/>
          <ac:spMkLst>
            <pc:docMk/>
            <pc:sldMk cId="1319535781" sldId="408"/>
            <ac:spMk id="17" creationId="{2B19AE59-AB77-407C-9732-4D735E2B2006}"/>
          </ac:spMkLst>
        </pc:spChg>
        <pc:spChg chg="del mod">
          <ac:chgData name="Trần Phương Thảo" userId="870c13fb-f77e-41e4-9dbb-54277864c368" providerId="ADAL" clId="{2E3C691E-EEAC-4CA1-AC04-738D0D0F4480}" dt="2023-10-05T12:59:52.266" v="7211" actId="478"/>
          <ac:spMkLst>
            <pc:docMk/>
            <pc:sldMk cId="1319535781" sldId="408"/>
            <ac:spMk id="18" creationId="{D1CFD8D2-F2D1-72C4-F85A-B07ACCEFC05F}"/>
          </ac:spMkLst>
        </pc:spChg>
        <pc:spChg chg="mod">
          <ac:chgData name="Trần Phương Thảo" userId="870c13fb-f77e-41e4-9dbb-54277864c368" providerId="ADAL" clId="{2E3C691E-EEAC-4CA1-AC04-738D0D0F4480}" dt="2023-10-05T12:50:27.777" v="7118" actId="18245"/>
          <ac:spMkLst>
            <pc:docMk/>
            <pc:sldMk cId="1319535781" sldId="408"/>
            <ac:spMk id="19" creationId="{BDE38593-5D69-8570-721F-8A886EF1C0BD}"/>
          </ac:spMkLst>
        </pc:spChg>
        <pc:grpChg chg="mod">
          <ac:chgData name="Trần Phương Thảo" userId="870c13fb-f77e-41e4-9dbb-54277864c368" providerId="ADAL" clId="{2E3C691E-EEAC-4CA1-AC04-738D0D0F4480}" dt="2023-10-05T12:50:27.777" v="7118" actId="18245"/>
          <ac:grpSpMkLst>
            <pc:docMk/>
            <pc:sldMk cId="1319535781" sldId="408"/>
            <ac:grpSpMk id="5" creationId="{5D0EC1C4-570E-DC4D-125C-058CF8AD79B0}"/>
          </ac:grpSpMkLst>
        </pc:grpChg>
        <pc:graphicFrameChg chg="del mod">
          <ac:chgData name="Trần Phương Thảo" userId="870c13fb-f77e-41e4-9dbb-54277864c368" providerId="ADAL" clId="{2E3C691E-EEAC-4CA1-AC04-738D0D0F4480}" dt="2023-10-05T12:50:27.777" v="7118" actId="18245"/>
          <ac:graphicFrameMkLst>
            <pc:docMk/>
            <pc:sldMk cId="1319535781" sldId="408"/>
            <ac:graphicFrameMk id="2" creationId="{5670AEB9-0A2F-99C6-C5C2-F2FCAE717BF9}"/>
          </ac:graphicFrameMkLst>
        </pc:graphicFrameChg>
        <pc:graphicFrameChg chg="add del mod modGraphic">
          <ac:chgData name="Trần Phương Thảo" userId="870c13fb-f77e-41e4-9dbb-54277864c368" providerId="ADAL" clId="{2E3C691E-EEAC-4CA1-AC04-738D0D0F4480}" dt="2023-10-05T12:24:11.754" v="5563" actId="27309"/>
          <ac:graphicFrameMkLst>
            <pc:docMk/>
            <pc:sldMk cId="1319535781" sldId="408"/>
            <ac:graphicFrameMk id="4" creationId="{E495C18E-8F20-29A2-B754-91C10E6F5D5B}"/>
          </ac:graphicFrameMkLst>
        </pc:graphicFrameChg>
        <pc:graphicFrameChg chg="add mod modGraphic">
          <ac:chgData name="Trần Phương Thảo" userId="870c13fb-f77e-41e4-9dbb-54277864c368" providerId="ADAL" clId="{2E3C691E-EEAC-4CA1-AC04-738D0D0F4480}" dt="2023-10-05T13:00:25.072" v="7221" actId="27116"/>
          <ac:graphicFrameMkLst>
            <pc:docMk/>
            <pc:sldMk cId="1319535781" sldId="408"/>
            <ac:graphicFrameMk id="21" creationId="{16835DBD-F52A-2132-E867-4768A231AED7}"/>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23" creationId="{46D5CA10-735A-8634-617A-89A4DE8F25AF}"/>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25" creationId="{3605E091-A9D8-9AF1-7A11-CDE6905CCE41}"/>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27" creationId="{A3B9E199-F35F-A101-3DDD-6C49748408BF}"/>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29" creationId="{640FA319-5A8B-3AB9-B062-E07D0BD94FB8}"/>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31" creationId="{16B8140B-74C0-39D0-BABA-3C903D5796DA}"/>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33" creationId="{610534EB-38DC-91CA-A2C1-323D42DBB2B9}"/>
          </ac:graphicFrameMkLst>
        </pc:graphicFrameChg>
      </pc:sldChg>
      <pc:sldChg chg="add del">
        <pc:chgData name="Trần Phương Thảo" userId="870c13fb-f77e-41e4-9dbb-54277864c368" providerId="ADAL" clId="{2E3C691E-EEAC-4CA1-AC04-738D0D0F4480}" dt="2023-10-05T12:24:30.602" v="5565" actId="2890"/>
        <pc:sldMkLst>
          <pc:docMk/>
          <pc:sldMk cId="1840792423" sldId="409"/>
        </pc:sldMkLst>
      </pc:sldChg>
      <pc:sldChg chg="addSp delSp modSp add mod">
        <pc:chgData name="Trần Phương Thảo" userId="870c13fb-f77e-41e4-9dbb-54277864c368" providerId="ADAL" clId="{2E3C691E-EEAC-4CA1-AC04-738D0D0F4480}" dt="2023-10-05T12:40:53.168" v="6694" actId="1076"/>
        <pc:sldMkLst>
          <pc:docMk/>
          <pc:sldMk cId="3792622625" sldId="409"/>
        </pc:sldMkLst>
        <pc:spChg chg="mod">
          <ac:chgData name="Trần Phương Thảo" userId="870c13fb-f77e-41e4-9dbb-54277864c368" providerId="ADAL" clId="{2E3C691E-EEAC-4CA1-AC04-738D0D0F4480}" dt="2023-10-05T12:40:53.168" v="6694" actId="1076"/>
          <ac:spMkLst>
            <pc:docMk/>
            <pc:sldMk cId="3792622625" sldId="409"/>
            <ac:spMk id="5" creationId="{7D0F1A1F-0ACD-7710-DE1B-4BF0F72CDF90}"/>
          </ac:spMkLst>
        </pc:spChg>
        <pc:spChg chg="add mod">
          <ac:chgData name="Trần Phương Thảo" userId="870c13fb-f77e-41e4-9dbb-54277864c368" providerId="ADAL" clId="{2E3C691E-EEAC-4CA1-AC04-738D0D0F4480}" dt="2023-10-05T12:24:37.686" v="5567"/>
          <ac:spMkLst>
            <pc:docMk/>
            <pc:sldMk cId="3792622625" sldId="409"/>
            <ac:spMk id="8" creationId="{A2DD1848-451C-7F23-DC14-F1CE6684CEB8}"/>
          </ac:spMkLst>
        </pc:spChg>
        <pc:spChg chg="add mod">
          <ac:chgData name="Trần Phương Thảo" userId="870c13fb-f77e-41e4-9dbb-54277864c368" providerId="ADAL" clId="{2E3C691E-EEAC-4CA1-AC04-738D0D0F4480}" dt="2023-10-05T12:25:00.306" v="5570" actId="255"/>
          <ac:spMkLst>
            <pc:docMk/>
            <pc:sldMk cId="3792622625" sldId="409"/>
            <ac:spMk id="9" creationId="{1FB24917-C65F-03B2-AAC3-FBA65782E6F8}"/>
          </ac:spMkLst>
        </pc:spChg>
        <pc:grpChg chg="del">
          <ac:chgData name="Trần Phương Thảo" userId="870c13fb-f77e-41e4-9dbb-54277864c368" providerId="ADAL" clId="{2E3C691E-EEAC-4CA1-AC04-738D0D0F4480}" dt="2023-10-05T12:25:08.198" v="5572" actId="478"/>
          <ac:grpSpMkLst>
            <pc:docMk/>
            <pc:sldMk cId="3792622625" sldId="409"/>
            <ac:grpSpMk id="2" creationId="{49148F5F-E5BA-90E0-FD00-4287C782FB65}"/>
          </ac:grpSpMkLst>
        </pc:grpChg>
        <pc:grpChg chg="add mod">
          <ac:chgData name="Trần Phương Thảo" userId="870c13fb-f77e-41e4-9dbb-54277864c368" providerId="ADAL" clId="{2E3C691E-EEAC-4CA1-AC04-738D0D0F4480}" dt="2023-10-05T12:25:15.488" v="5573" actId="1076"/>
          <ac:grpSpMkLst>
            <pc:docMk/>
            <pc:sldMk cId="3792622625" sldId="409"/>
            <ac:grpSpMk id="7" creationId="{A4ED4FE5-035B-460F-7A3E-997563E65D58}"/>
          </ac:grpSpMkLst>
        </pc:grpChg>
      </pc:sldChg>
      <pc:sldChg chg="addSp delSp modSp add mod">
        <pc:chgData name="Trần Phương Thảo" userId="870c13fb-f77e-41e4-9dbb-54277864c368" providerId="ADAL" clId="{2E3C691E-EEAC-4CA1-AC04-738D0D0F4480}" dt="2023-10-06T13:45:02.364" v="7733" actId="20577"/>
        <pc:sldMkLst>
          <pc:docMk/>
          <pc:sldMk cId="3198736340" sldId="410"/>
        </pc:sldMkLst>
        <pc:spChg chg="add mod">
          <ac:chgData name="Trần Phương Thảo" userId="870c13fb-f77e-41e4-9dbb-54277864c368" providerId="ADAL" clId="{2E3C691E-EEAC-4CA1-AC04-738D0D0F4480}" dt="2023-10-05T12:31:25.188" v="6118"/>
          <ac:spMkLst>
            <pc:docMk/>
            <pc:sldMk cId="3198736340" sldId="410"/>
            <ac:spMk id="3" creationId="{B3F6B8A5-7B1D-8697-7CBA-734AD7DB2197}"/>
          </ac:spMkLst>
        </pc:spChg>
        <pc:spChg chg="add mod">
          <ac:chgData name="Trần Phương Thảo" userId="870c13fb-f77e-41e4-9dbb-54277864c368" providerId="ADAL" clId="{2E3C691E-EEAC-4CA1-AC04-738D0D0F4480}" dt="2023-10-05T12:32:15.983" v="6127" actId="20577"/>
          <ac:spMkLst>
            <pc:docMk/>
            <pc:sldMk cId="3198736340" sldId="410"/>
            <ac:spMk id="4" creationId="{0E0E362A-7D75-AB94-21C6-170792989CBF}"/>
          </ac:spMkLst>
        </pc:spChg>
        <pc:spChg chg="mod">
          <ac:chgData name="Trần Phương Thảo" userId="870c13fb-f77e-41e4-9dbb-54277864c368" providerId="ADAL" clId="{2E3C691E-EEAC-4CA1-AC04-738D0D0F4480}" dt="2023-10-06T13:45:02.364" v="7733" actId="20577"/>
          <ac:spMkLst>
            <pc:docMk/>
            <pc:sldMk cId="3198736340" sldId="410"/>
            <ac:spMk id="5" creationId="{7D0F1A1F-0ACD-7710-DE1B-4BF0F72CDF90}"/>
          </ac:spMkLst>
        </pc:spChg>
        <pc:grpChg chg="add mod">
          <ac:chgData name="Trần Phương Thảo" userId="870c13fb-f77e-41e4-9dbb-54277864c368" providerId="ADAL" clId="{2E3C691E-EEAC-4CA1-AC04-738D0D0F4480}" dt="2023-10-05T12:32:26.004" v="6128" actId="1076"/>
          <ac:grpSpMkLst>
            <pc:docMk/>
            <pc:sldMk cId="3198736340" sldId="410"/>
            <ac:grpSpMk id="2" creationId="{1E71216A-E359-6256-C1C1-8B6233562E82}"/>
          </ac:grpSpMkLst>
        </pc:grpChg>
        <pc:grpChg chg="del">
          <ac:chgData name="Trần Phương Thảo" userId="870c13fb-f77e-41e4-9dbb-54277864c368" providerId="ADAL" clId="{2E3C691E-EEAC-4CA1-AC04-738D0D0F4480}" dt="2023-10-05T12:32:03.731" v="6126" actId="478"/>
          <ac:grpSpMkLst>
            <pc:docMk/>
            <pc:sldMk cId="3198736340" sldId="410"/>
            <ac:grpSpMk id="7" creationId="{A4ED4FE5-035B-460F-7A3E-997563E65D58}"/>
          </ac:grpSpMkLst>
        </pc:grpChg>
      </pc:sldChg>
      <pc:sldChg chg="addSp delSp modSp add mod">
        <pc:chgData name="Trần Phương Thảo" userId="870c13fb-f77e-41e4-9dbb-54277864c368" providerId="ADAL" clId="{2E3C691E-EEAC-4CA1-AC04-738D0D0F4480}" dt="2023-10-05T12:41:00.871" v="6696" actId="1076"/>
        <pc:sldMkLst>
          <pc:docMk/>
          <pc:sldMk cId="717957197" sldId="411"/>
        </pc:sldMkLst>
        <pc:spChg chg="mod">
          <ac:chgData name="Trần Phương Thảo" userId="870c13fb-f77e-41e4-9dbb-54277864c368" providerId="ADAL" clId="{2E3C691E-EEAC-4CA1-AC04-738D0D0F4480}" dt="2023-10-05T12:41:00.871" v="6696" actId="1076"/>
          <ac:spMkLst>
            <pc:docMk/>
            <pc:sldMk cId="717957197" sldId="411"/>
            <ac:spMk id="5" creationId="{7D0F1A1F-0ACD-7710-DE1B-4BF0F72CDF90}"/>
          </ac:spMkLst>
        </pc:spChg>
        <pc:spChg chg="add mod">
          <ac:chgData name="Trần Phương Thảo" userId="870c13fb-f77e-41e4-9dbb-54277864c368" providerId="ADAL" clId="{2E3C691E-EEAC-4CA1-AC04-738D0D0F4480}" dt="2023-10-05T12:34:44.216" v="6251"/>
          <ac:spMkLst>
            <pc:docMk/>
            <pc:sldMk cId="717957197" sldId="411"/>
            <ac:spMk id="8" creationId="{64DA0FAE-147F-00BC-9C9D-478CCEDC4033}"/>
          </ac:spMkLst>
        </pc:spChg>
        <pc:spChg chg="add mod">
          <ac:chgData name="Trần Phương Thảo" userId="870c13fb-f77e-41e4-9dbb-54277864c368" providerId="ADAL" clId="{2E3C691E-EEAC-4CA1-AC04-738D0D0F4480}" dt="2023-10-05T12:34:59.580" v="6254" actId="255"/>
          <ac:spMkLst>
            <pc:docMk/>
            <pc:sldMk cId="717957197" sldId="411"/>
            <ac:spMk id="9" creationId="{52A241B4-3EDF-A382-1B40-1EE838EF20DA}"/>
          </ac:spMkLst>
        </pc:spChg>
        <pc:grpChg chg="del">
          <ac:chgData name="Trần Phương Thảo" userId="870c13fb-f77e-41e4-9dbb-54277864c368" providerId="ADAL" clId="{2E3C691E-EEAC-4CA1-AC04-738D0D0F4480}" dt="2023-10-05T12:35:23.010" v="6256" actId="478"/>
          <ac:grpSpMkLst>
            <pc:docMk/>
            <pc:sldMk cId="717957197" sldId="411"/>
            <ac:grpSpMk id="2" creationId="{1E71216A-E359-6256-C1C1-8B6233562E82}"/>
          </ac:grpSpMkLst>
        </pc:grpChg>
        <pc:grpChg chg="add mod">
          <ac:chgData name="Trần Phương Thảo" userId="870c13fb-f77e-41e4-9dbb-54277864c368" providerId="ADAL" clId="{2E3C691E-EEAC-4CA1-AC04-738D0D0F4480}" dt="2023-10-05T12:35:28.269" v="6257" actId="1076"/>
          <ac:grpSpMkLst>
            <pc:docMk/>
            <pc:sldMk cId="717957197" sldId="411"/>
            <ac:grpSpMk id="7" creationId="{7997D22E-97F7-80C0-CF54-0632FF7D46C4}"/>
          </ac:grpSpMkLst>
        </pc:grpChg>
      </pc:sldChg>
      <pc:sldChg chg="addSp delSp modSp add mod ord">
        <pc:chgData name="Trần Phương Thảo" userId="870c13fb-f77e-41e4-9dbb-54277864c368" providerId="ADAL" clId="{2E3C691E-EEAC-4CA1-AC04-738D0D0F4480}" dt="2023-10-05T12:44:13.241" v="6844" actId="1076"/>
        <pc:sldMkLst>
          <pc:docMk/>
          <pc:sldMk cId="1162657584" sldId="412"/>
        </pc:sldMkLst>
        <pc:spChg chg="add mod">
          <ac:chgData name="Trần Phương Thảo" userId="870c13fb-f77e-41e4-9dbb-54277864c368" providerId="ADAL" clId="{2E3C691E-EEAC-4CA1-AC04-738D0D0F4480}" dt="2023-10-05T12:41:50.956" v="6709" actId="1076"/>
          <ac:spMkLst>
            <pc:docMk/>
            <pc:sldMk cId="1162657584" sldId="412"/>
            <ac:spMk id="3" creationId="{8FEB58C6-7122-FF2E-EB6C-2F68CE0FF861}"/>
          </ac:spMkLst>
        </pc:spChg>
        <pc:spChg chg="add mod">
          <ac:chgData name="Trần Phương Thảo" userId="870c13fb-f77e-41e4-9dbb-54277864c368" providerId="ADAL" clId="{2E3C691E-EEAC-4CA1-AC04-738D0D0F4480}" dt="2023-10-05T12:42:07.180" v="6715" actId="20577"/>
          <ac:spMkLst>
            <pc:docMk/>
            <pc:sldMk cId="1162657584" sldId="412"/>
            <ac:spMk id="4" creationId="{37E48014-E18A-2BB3-6A5A-E03BF81C0F60}"/>
          </ac:spMkLst>
        </pc:spChg>
        <pc:spChg chg="mod">
          <ac:chgData name="Trần Phương Thảo" userId="870c13fb-f77e-41e4-9dbb-54277864c368" providerId="ADAL" clId="{2E3C691E-EEAC-4CA1-AC04-738D0D0F4480}" dt="2023-10-05T12:44:13.241" v="6844" actId="1076"/>
          <ac:spMkLst>
            <pc:docMk/>
            <pc:sldMk cId="1162657584" sldId="412"/>
            <ac:spMk id="5" creationId="{7D0F1A1F-0ACD-7710-DE1B-4BF0F72CDF90}"/>
          </ac:spMkLst>
        </pc:spChg>
        <pc:grpChg chg="add mod">
          <ac:chgData name="Trần Phương Thảo" userId="870c13fb-f77e-41e4-9dbb-54277864c368" providerId="ADAL" clId="{2E3C691E-EEAC-4CA1-AC04-738D0D0F4480}" dt="2023-10-05T12:42:17.741" v="6718" actId="1076"/>
          <ac:grpSpMkLst>
            <pc:docMk/>
            <pc:sldMk cId="1162657584" sldId="412"/>
            <ac:grpSpMk id="2" creationId="{7FFB5AA0-85AA-6AF3-705A-26196B8FD3D2}"/>
          </ac:grpSpMkLst>
        </pc:grpChg>
        <pc:grpChg chg="del">
          <ac:chgData name="Trần Phương Thảo" userId="870c13fb-f77e-41e4-9dbb-54277864c368" providerId="ADAL" clId="{2E3C691E-EEAC-4CA1-AC04-738D0D0F4480}" dt="2023-10-05T12:41:56.538" v="6711" actId="478"/>
          <ac:grpSpMkLst>
            <pc:docMk/>
            <pc:sldMk cId="1162657584" sldId="412"/>
            <ac:grpSpMk id="7" creationId="{A4ED4FE5-035B-460F-7A3E-997563E65D58}"/>
          </ac:grpSpMkLst>
        </pc:grpChg>
      </pc:sldChg>
      <pc:sldChg chg="add del">
        <pc:chgData name="Trần Phương Thảo" userId="870c13fb-f77e-41e4-9dbb-54277864c368" providerId="ADAL" clId="{2E3C691E-EEAC-4CA1-AC04-738D0D0F4480}" dt="2023-10-05T12:41:16.671" v="6698" actId="47"/>
        <pc:sldMkLst>
          <pc:docMk/>
          <pc:sldMk cId="1639232144" sldId="412"/>
        </pc:sldMkLst>
      </pc:sldChg>
      <pc:sldChg chg="addSp delSp modSp add mod">
        <pc:chgData name="Trần Phương Thảo" userId="870c13fb-f77e-41e4-9dbb-54277864c368" providerId="ADAL" clId="{2E3C691E-EEAC-4CA1-AC04-738D0D0F4480}" dt="2023-10-05T12:46:46.640" v="6857" actId="207"/>
        <pc:sldMkLst>
          <pc:docMk/>
          <pc:sldMk cId="1016069392" sldId="413"/>
        </pc:sldMkLst>
        <pc:spChg chg="mod">
          <ac:chgData name="Trần Phương Thảo" userId="870c13fb-f77e-41e4-9dbb-54277864c368" providerId="ADAL" clId="{2E3C691E-EEAC-4CA1-AC04-738D0D0F4480}" dt="2023-10-05T12:46:46.640" v="6857" actId="207"/>
          <ac:spMkLst>
            <pc:docMk/>
            <pc:sldMk cId="1016069392" sldId="413"/>
            <ac:spMk id="5" creationId="{7D0F1A1F-0ACD-7710-DE1B-4BF0F72CDF90}"/>
          </ac:spMkLst>
        </pc:spChg>
        <pc:spChg chg="add mod">
          <ac:chgData name="Trần Phương Thảo" userId="870c13fb-f77e-41e4-9dbb-54277864c368" providerId="ADAL" clId="{2E3C691E-EEAC-4CA1-AC04-738D0D0F4480}" dt="2023-10-05T12:44:24.577" v="6846"/>
          <ac:spMkLst>
            <pc:docMk/>
            <pc:sldMk cId="1016069392" sldId="413"/>
            <ac:spMk id="8" creationId="{1B245544-DCFE-00FD-2DDD-FBA49D6CC3B7}"/>
          </ac:spMkLst>
        </pc:spChg>
        <pc:spChg chg="add mod">
          <ac:chgData name="Trần Phương Thảo" userId="870c13fb-f77e-41e4-9dbb-54277864c368" providerId="ADAL" clId="{2E3C691E-EEAC-4CA1-AC04-738D0D0F4480}" dt="2023-10-05T12:44:46.289" v="6850" actId="20577"/>
          <ac:spMkLst>
            <pc:docMk/>
            <pc:sldMk cId="1016069392" sldId="413"/>
            <ac:spMk id="9" creationId="{D47D3C15-9124-933C-E06C-40510CA9573E}"/>
          </ac:spMkLst>
        </pc:spChg>
        <pc:grpChg chg="del">
          <ac:chgData name="Trần Phương Thảo" userId="870c13fb-f77e-41e4-9dbb-54277864c368" providerId="ADAL" clId="{2E3C691E-EEAC-4CA1-AC04-738D0D0F4480}" dt="2023-10-05T12:44:53.432" v="6852" actId="478"/>
          <ac:grpSpMkLst>
            <pc:docMk/>
            <pc:sldMk cId="1016069392" sldId="413"/>
            <ac:grpSpMk id="2" creationId="{7FFB5AA0-85AA-6AF3-705A-26196B8FD3D2}"/>
          </ac:grpSpMkLst>
        </pc:grpChg>
        <pc:grpChg chg="add mod">
          <ac:chgData name="Trần Phương Thảo" userId="870c13fb-f77e-41e4-9dbb-54277864c368" providerId="ADAL" clId="{2E3C691E-EEAC-4CA1-AC04-738D0D0F4480}" dt="2023-10-05T12:44:59.011" v="6853" actId="1076"/>
          <ac:grpSpMkLst>
            <pc:docMk/>
            <pc:sldMk cId="1016069392" sldId="413"/>
            <ac:grpSpMk id="7" creationId="{E004FC62-846F-B2D6-2DB4-8A18BC587502}"/>
          </ac:grpSpMkLst>
        </pc:grpChg>
      </pc:sldChg>
      <pc:sldChg chg="addSp delSp modSp add mod">
        <pc:chgData name="Trần Phương Thảo" userId="870c13fb-f77e-41e4-9dbb-54277864c368" providerId="ADAL" clId="{2E3C691E-EEAC-4CA1-AC04-738D0D0F4480}" dt="2023-10-05T12:49:43.763" v="7116" actId="207"/>
        <pc:sldMkLst>
          <pc:docMk/>
          <pc:sldMk cId="550875006" sldId="414"/>
        </pc:sldMkLst>
        <pc:spChg chg="add mod">
          <ac:chgData name="Trần Phương Thảo" userId="870c13fb-f77e-41e4-9dbb-54277864c368" providerId="ADAL" clId="{2E3C691E-EEAC-4CA1-AC04-738D0D0F4480}" dt="2023-10-05T12:47:18.863" v="6859"/>
          <ac:spMkLst>
            <pc:docMk/>
            <pc:sldMk cId="550875006" sldId="414"/>
            <ac:spMk id="3" creationId="{12EAFE97-C063-1158-38C6-963E28A0CB6E}"/>
          </ac:spMkLst>
        </pc:spChg>
        <pc:spChg chg="add mod">
          <ac:chgData name="Trần Phương Thảo" userId="870c13fb-f77e-41e4-9dbb-54277864c368" providerId="ADAL" clId="{2E3C691E-EEAC-4CA1-AC04-738D0D0F4480}" dt="2023-10-05T12:47:51.121" v="6865" actId="20577"/>
          <ac:spMkLst>
            <pc:docMk/>
            <pc:sldMk cId="550875006" sldId="414"/>
            <ac:spMk id="4" creationId="{EDD30925-147D-CDB8-6067-DFFF7780C12A}"/>
          </ac:spMkLst>
        </pc:spChg>
        <pc:spChg chg="mod">
          <ac:chgData name="Trần Phương Thảo" userId="870c13fb-f77e-41e4-9dbb-54277864c368" providerId="ADAL" clId="{2E3C691E-EEAC-4CA1-AC04-738D0D0F4480}" dt="2023-10-05T12:49:43.763" v="7116" actId="207"/>
          <ac:spMkLst>
            <pc:docMk/>
            <pc:sldMk cId="550875006" sldId="414"/>
            <ac:spMk id="5" creationId="{7D0F1A1F-0ACD-7710-DE1B-4BF0F72CDF90}"/>
          </ac:spMkLst>
        </pc:spChg>
        <pc:grpChg chg="add mod">
          <ac:chgData name="Trần Phương Thảo" userId="870c13fb-f77e-41e4-9dbb-54277864c368" providerId="ADAL" clId="{2E3C691E-EEAC-4CA1-AC04-738D0D0F4480}" dt="2023-10-05T12:48:01.428" v="6868" actId="1076"/>
          <ac:grpSpMkLst>
            <pc:docMk/>
            <pc:sldMk cId="550875006" sldId="414"/>
            <ac:grpSpMk id="2" creationId="{FF54B2FA-8A07-4787-94E8-0B62C706810A}"/>
          </ac:grpSpMkLst>
        </pc:grpChg>
        <pc:grpChg chg="del">
          <ac:chgData name="Trần Phương Thảo" userId="870c13fb-f77e-41e4-9dbb-54277864c368" providerId="ADAL" clId="{2E3C691E-EEAC-4CA1-AC04-738D0D0F4480}" dt="2023-10-05T12:47:56.441" v="6867" actId="478"/>
          <ac:grpSpMkLst>
            <pc:docMk/>
            <pc:sldMk cId="550875006" sldId="414"/>
            <ac:grpSpMk id="7" creationId="{E004FC62-846F-B2D6-2DB4-8A18BC587502}"/>
          </ac:grpSpMkLst>
        </pc:grpChg>
      </pc:sldChg>
      <pc:sldChg chg="new del">
        <pc:chgData name="Trần Phương Thảo" userId="870c13fb-f77e-41e4-9dbb-54277864c368" providerId="ADAL" clId="{2E3C691E-EEAC-4CA1-AC04-738D0D0F4480}" dt="2023-10-06T13:33:25.573" v="7242" actId="47"/>
        <pc:sldMkLst>
          <pc:docMk/>
          <pc:sldMk cId="1334492787" sldId="415"/>
        </pc:sldMkLst>
      </pc:sldChg>
      <pc:sldChg chg="addSp modSp new mod ord modAnim">
        <pc:chgData name="Trần Phương Thảo" userId="870c13fb-f77e-41e4-9dbb-54277864c368" providerId="ADAL" clId="{2E3C691E-EEAC-4CA1-AC04-738D0D0F4480}" dt="2023-10-06T13:43:26.702" v="7704"/>
        <pc:sldMkLst>
          <pc:docMk/>
          <pc:sldMk cId="2488019229" sldId="415"/>
        </pc:sldMkLst>
        <pc:spChg chg="add mod">
          <ac:chgData name="Trần Phương Thảo" userId="870c13fb-f77e-41e4-9dbb-54277864c368" providerId="ADAL" clId="{2E3C691E-EEAC-4CA1-AC04-738D0D0F4480}" dt="2023-10-06T13:42:47.261" v="7693" actId="164"/>
          <ac:spMkLst>
            <pc:docMk/>
            <pc:sldMk cId="2488019229" sldId="415"/>
            <ac:spMk id="4" creationId="{A274434F-DA83-845B-FAEA-9637CAC13543}"/>
          </ac:spMkLst>
        </pc:spChg>
        <pc:spChg chg="add mod">
          <ac:chgData name="Trần Phương Thảo" userId="870c13fb-f77e-41e4-9dbb-54277864c368" providerId="ADAL" clId="{2E3C691E-EEAC-4CA1-AC04-738D0D0F4480}" dt="2023-10-06T13:42:42.968" v="7692" actId="164"/>
          <ac:spMkLst>
            <pc:docMk/>
            <pc:sldMk cId="2488019229" sldId="415"/>
            <ac:spMk id="5" creationId="{79E0CE9C-915D-160D-B103-CB71CA6A8EF5}"/>
          </ac:spMkLst>
        </pc:spChg>
        <pc:spChg chg="add mod">
          <ac:chgData name="Trần Phương Thảo" userId="870c13fb-f77e-41e4-9dbb-54277864c368" providerId="ADAL" clId="{2E3C691E-EEAC-4CA1-AC04-738D0D0F4480}" dt="2023-10-06T13:42:47.261" v="7693" actId="164"/>
          <ac:spMkLst>
            <pc:docMk/>
            <pc:sldMk cId="2488019229" sldId="415"/>
            <ac:spMk id="6" creationId="{368EB178-2E4B-473A-B9D7-63C1CA228915}"/>
          </ac:spMkLst>
        </pc:spChg>
        <pc:spChg chg="add mod">
          <ac:chgData name="Trần Phương Thảo" userId="870c13fb-f77e-41e4-9dbb-54277864c368" providerId="ADAL" clId="{2E3C691E-EEAC-4CA1-AC04-738D0D0F4480}" dt="2023-10-06T13:42:42.968" v="7692" actId="164"/>
          <ac:spMkLst>
            <pc:docMk/>
            <pc:sldMk cId="2488019229" sldId="415"/>
            <ac:spMk id="7" creationId="{CADF99F7-87CC-7E61-38B3-A398FCB6FD37}"/>
          </ac:spMkLst>
        </pc:spChg>
        <pc:spChg chg="add mod">
          <ac:chgData name="Trần Phương Thảo" userId="870c13fb-f77e-41e4-9dbb-54277864c368" providerId="ADAL" clId="{2E3C691E-EEAC-4CA1-AC04-738D0D0F4480}" dt="2023-10-06T13:42:30.188" v="7691" actId="207"/>
          <ac:spMkLst>
            <pc:docMk/>
            <pc:sldMk cId="2488019229" sldId="415"/>
            <ac:spMk id="8" creationId="{4A52357F-4FC4-5FCC-330B-0CDBFCC76362}"/>
          </ac:spMkLst>
        </pc:spChg>
        <pc:grpChg chg="add mod">
          <ac:chgData name="Trần Phương Thảo" userId="870c13fb-f77e-41e4-9dbb-54277864c368" providerId="ADAL" clId="{2E3C691E-EEAC-4CA1-AC04-738D0D0F4480}" dt="2023-10-06T13:42:42.968" v="7692" actId="164"/>
          <ac:grpSpMkLst>
            <pc:docMk/>
            <pc:sldMk cId="2488019229" sldId="415"/>
            <ac:grpSpMk id="9" creationId="{03C4E04A-BB4E-EE3F-D532-F3DBEC5C8CA1}"/>
          </ac:grpSpMkLst>
        </pc:grpChg>
        <pc:grpChg chg="add mod">
          <ac:chgData name="Trần Phương Thảo" userId="870c13fb-f77e-41e4-9dbb-54277864c368" providerId="ADAL" clId="{2E3C691E-EEAC-4CA1-AC04-738D0D0F4480}" dt="2023-10-06T13:42:47.261" v="7693" actId="164"/>
          <ac:grpSpMkLst>
            <pc:docMk/>
            <pc:sldMk cId="2488019229" sldId="415"/>
            <ac:grpSpMk id="10" creationId="{847D46C1-3402-5C1C-C439-07A7D1E332E0}"/>
          </ac:grpSpMkLst>
        </pc:grpChg>
      </pc:sldChg>
      <pc:sldChg chg="addSp modSp new del mod">
        <pc:chgData name="Trần Phương Thảo" userId="870c13fb-f77e-41e4-9dbb-54277864c368" providerId="ADAL" clId="{2E3C691E-EEAC-4CA1-AC04-738D0D0F4480}" dt="2023-10-10T12:42:03.531" v="8078" actId="47"/>
        <pc:sldMkLst>
          <pc:docMk/>
          <pc:sldMk cId="752019169" sldId="416"/>
        </pc:sldMkLst>
        <pc:spChg chg="add mod">
          <ac:chgData name="Trần Phương Thảo" userId="870c13fb-f77e-41e4-9dbb-54277864c368" providerId="ADAL" clId="{2E3C691E-EEAC-4CA1-AC04-738D0D0F4480}" dt="2023-10-06T13:44:22.510" v="7726" actId="1076"/>
          <ac:spMkLst>
            <pc:docMk/>
            <pc:sldMk cId="752019169" sldId="416"/>
            <ac:spMk id="2" creationId="{CAB3EFC0-3F1E-DF1E-F472-40069B15225D}"/>
          </ac:spMkLst>
        </pc:spChg>
      </pc:sldChg>
      <pc:sldChg chg="addSp delSp modSp add mod ord">
        <pc:chgData name="Trần Phương Thảo" userId="870c13fb-f77e-41e4-9dbb-54277864c368" providerId="ADAL" clId="{2E3C691E-EEAC-4CA1-AC04-738D0D0F4480}" dt="2023-10-07T13:11:15.522" v="7886" actId="14100"/>
        <pc:sldMkLst>
          <pc:docMk/>
          <pc:sldMk cId="2237461725" sldId="417"/>
        </pc:sldMkLst>
        <pc:spChg chg="mod">
          <ac:chgData name="Trần Phương Thảo" userId="870c13fb-f77e-41e4-9dbb-54277864c368" providerId="ADAL" clId="{2E3C691E-EEAC-4CA1-AC04-738D0D0F4480}" dt="2023-10-07T13:11:08.475" v="7885" actId="1076"/>
          <ac:spMkLst>
            <pc:docMk/>
            <pc:sldMk cId="2237461725" sldId="417"/>
            <ac:spMk id="2" creationId="{2E496BEB-8FF9-558A-A8F1-A5AF05744C2E}"/>
          </ac:spMkLst>
        </pc:spChg>
        <pc:spChg chg="del">
          <ac:chgData name="Trần Phương Thảo" userId="870c13fb-f77e-41e4-9dbb-54277864c368" providerId="ADAL" clId="{2E3C691E-EEAC-4CA1-AC04-738D0D0F4480}" dt="2023-10-06T14:22:25.626" v="7800" actId="478"/>
          <ac:spMkLst>
            <pc:docMk/>
            <pc:sldMk cId="2237461725" sldId="417"/>
            <ac:spMk id="3" creationId="{80055849-039C-477C-5554-759314C212DF}"/>
          </ac:spMkLst>
        </pc:spChg>
        <pc:spChg chg="mod">
          <ac:chgData name="Trần Phương Thảo" userId="870c13fb-f77e-41e4-9dbb-54277864c368" providerId="ADAL" clId="{2E3C691E-EEAC-4CA1-AC04-738D0D0F4480}" dt="2023-10-07T13:11:15.522" v="7886" actId="14100"/>
          <ac:spMkLst>
            <pc:docMk/>
            <pc:sldMk cId="2237461725" sldId="417"/>
            <ac:spMk id="58" creationId="{7EE820B4-36A2-4D66-AA2D-2D2FCE22DD95}"/>
          </ac:spMkLst>
        </pc:spChg>
        <pc:picChg chg="add mod ord">
          <ac:chgData name="Trần Phương Thảo" userId="870c13fb-f77e-41e4-9dbb-54277864c368" providerId="ADAL" clId="{2E3C691E-EEAC-4CA1-AC04-738D0D0F4480}" dt="2023-10-07T13:11:01.204" v="7884" actId="167"/>
          <ac:picMkLst>
            <pc:docMk/>
            <pc:sldMk cId="2237461725" sldId="417"/>
            <ac:picMk id="4" creationId="{5EFA8E4C-B3F5-F749-C18D-A3B014BF9E94}"/>
          </ac:picMkLst>
        </pc:picChg>
      </pc:sldChg>
      <pc:sldChg chg="add del">
        <pc:chgData name="Trần Phương Thảo" userId="870c13fb-f77e-41e4-9dbb-54277864c368" providerId="ADAL" clId="{2E3C691E-EEAC-4CA1-AC04-738D0D0F4480}" dt="2023-10-09T08:11:33.297" v="7893" actId="47"/>
        <pc:sldMkLst>
          <pc:docMk/>
          <pc:sldMk cId="2972391754" sldId="418"/>
        </pc:sldMkLst>
      </pc:sldChg>
      <pc:sldChg chg="delSp add del mod ord">
        <pc:chgData name="Trần Phương Thảo" userId="870c13fb-f77e-41e4-9dbb-54277864c368" providerId="ADAL" clId="{2E3C691E-EEAC-4CA1-AC04-738D0D0F4480}" dt="2023-10-09T08:11:21.981" v="7891" actId="47"/>
        <pc:sldMkLst>
          <pc:docMk/>
          <pc:sldMk cId="3579735028" sldId="418"/>
        </pc:sldMkLst>
        <pc:spChg chg="del">
          <ac:chgData name="Trần Phương Thảo" userId="870c13fb-f77e-41e4-9dbb-54277864c368" providerId="ADAL" clId="{2E3C691E-EEAC-4CA1-AC04-738D0D0F4480}" dt="2023-10-09T08:11:15.704" v="7890" actId="478"/>
          <ac:spMkLst>
            <pc:docMk/>
            <pc:sldMk cId="3579735028" sldId="418"/>
            <ac:spMk id="2" creationId="{2E496BEB-8FF9-558A-A8F1-A5AF05744C2E}"/>
          </ac:spMkLst>
        </pc:spChg>
      </pc:sldChg>
      <pc:sldChg chg="modSp mod">
        <pc:chgData name="Trần Phương Thảo" userId="870c13fb-f77e-41e4-9dbb-54277864c368" providerId="ADAL" clId="{2E3C691E-EEAC-4CA1-AC04-738D0D0F4480}" dt="2023-10-10T12:38:12.247" v="8052" actId="14100"/>
        <pc:sldMkLst>
          <pc:docMk/>
          <pc:sldMk cId="1311132190" sldId="419"/>
        </pc:sldMkLst>
        <pc:spChg chg="mod">
          <ac:chgData name="Trần Phương Thảo" userId="870c13fb-f77e-41e4-9dbb-54277864c368" providerId="ADAL" clId="{2E3C691E-EEAC-4CA1-AC04-738D0D0F4480}" dt="2023-10-10T12:38:12.247" v="8052" actId="14100"/>
          <ac:spMkLst>
            <pc:docMk/>
            <pc:sldMk cId="1311132190" sldId="419"/>
            <ac:spMk id="6" creationId="{CB86E832-FC4B-F818-28FD-5AF136A2D047}"/>
          </ac:spMkLst>
        </pc:spChg>
        <pc:spChg chg="mod">
          <ac:chgData name="Trần Phương Thảo" userId="870c13fb-f77e-41e4-9dbb-54277864c368" providerId="ADAL" clId="{2E3C691E-EEAC-4CA1-AC04-738D0D0F4480}" dt="2023-10-10T12:37:38.040" v="8048" actId="14100"/>
          <ac:spMkLst>
            <pc:docMk/>
            <pc:sldMk cId="1311132190" sldId="419"/>
            <ac:spMk id="58" creationId="{7EE820B4-36A2-4D66-AA2D-2D2FCE22DD95}"/>
          </ac:spMkLst>
        </pc:spChg>
      </pc:sldChg>
      <pc:sldChg chg="modSp mod">
        <pc:chgData name="Trần Phương Thảo" userId="870c13fb-f77e-41e4-9dbb-54277864c368" providerId="ADAL" clId="{2E3C691E-EEAC-4CA1-AC04-738D0D0F4480}" dt="2023-10-10T12:37:10.299" v="8032" actId="1076"/>
        <pc:sldMkLst>
          <pc:docMk/>
          <pc:sldMk cId="313801909" sldId="420"/>
        </pc:sldMkLst>
        <pc:spChg chg="mod">
          <ac:chgData name="Trần Phương Thảo" userId="870c13fb-f77e-41e4-9dbb-54277864c368" providerId="ADAL" clId="{2E3C691E-EEAC-4CA1-AC04-738D0D0F4480}" dt="2023-10-10T12:37:10.299" v="8032" actId="1076"/>
          <ac:spMkLst>
            <pc:docMk/>
            <pc:sldMk cId="313801909" sldId="420"/>
            <ac:spMk id="2" creationId="{F175622C-B5EE-8D21-4B6F-BB08856B1425}"/>
          </ac:spMkLst>
        </pc:spChg>
      </pc:sldChg>
      <pc:sldChg chg="modSp mod">
        <pc:chgData name="Trần Phương Thảo" userId="870c13fb-f77e-41e4-9dbb-54277864c368" providerId="ADAL" clId="{2E3C691E-EEAC-4CA1-AC04-738D0D0F4480}" dt="2023-10-10T12:41:11.364" v="8077" actId="1076"/>
        <pc:sldMkLst>
          <pc:docMk/>
          <pc:sldMk cId="1703228221" sldId="422"/>
        </pc:sldMkLst>
        <pc:spChg chg="mod">
          <ac:chgData name="Trần Phương Thảo" userId="870c13fb-f77e-41e4-9dbb-54277864c368" providerId="ADAL" clId="{2E3C691E-EEAC-4CA1-AC04-738D0D0F4480}" dt="2023-10-10T12:41:11.364" v="8077" actId="1076"/>
          <ac:spMkLst>
            <pc:docMk/>
            <pc:sldMk cId="1703228221" sldId="422"/>
            <ac:spMk id="5" creationId="{7D0F1A1F-0ACD-7710-DE1B-4BF0F72CDF90}"/>
          </ac:spMkLst>
        </pc:spChg>
      </pc:sldChg>
      <pc:sldChg chg="modSp mod">
        <pc:chgData name="Trần Phương Thảo" userId="870c13fb-f77e-41e4-9dbb-54277864c368" providerId="ADAL" clId="{2E3C691E-EEAC-4CA1-AC04-738D0D0F4480}" dt="2023-10-10T12:41:06.711" v="8076" actId="1076"/>
        <pc:sldMkLst>
          <pc:docMk/>
          <pc:sldMk cId="1681110360" sldId="424"/>
        </pc:sldMkLst>
        <pc:spChg chg="mod">
          <ac:chgData name="Trần Phương Thảo" userId="870c13fb-f77e-41e4-9dbb-54277864c368" providerId="ADAL" clId="{2E3C691E-EEAC-4CA1-AC04-738D0D0F4480}" dt="2023-10-10T12:41:06.711" v="8076" actId="1076"/>
          <ac:spMkLst>
            <pc:docMk/>
            <pc:sldMk cId="1681110360" sldId="424"/>
            <ac:spMk id="5" creationId="{7D0F1A1F-0ACD-7710-DE1B-4BF0F72CDF90}"/>
          </ac:spMkLst>
        </pc:spChg>
      </pc:sldChg>
      <pc:sldChg chg="modSp del mod">
        <pc:chgData name="Trần Phương Thảo" userId="870c13fb-f77e-41e4-9dbb-54277864c368" providerId="ADAL" clId="{2E3C691E-EEAC-4CA1-AC04-738D0D0F4480}" dt="2023-10-10T21:55:57.838" v="8300" actId="47"/>
        <pc:sldMkLst>
          <pc:docMk/>
          <pc:sldMk cId="1852019909" sldId="425"/>
        </pc:sldMkLst>
        <pc:spChg chg="mod">
          <ac:chgData name="Trần Phương Thảo" userId="870c13fb-f77e-41e4-9dbb-54277864c368" providerId="ADAL" clId="{2E3C691E-EEAC-4CA1-AC04-738D0D0F4480}" dt="2023-10-10T12:30:15.804" v="7982" actId="1076"/>
          <ac:spMkLst>
            <pc:docMk/>
            <pc:sldMk cId="1852019909" sldId="425"/>
            <ac:spMk id="7" creationId="{C98EFF31-9C5F-4401-FB4F-4901CDEDE013}"/>
          </ac:spMkLst>
        </pc:spChg>
        <pc:spChg chg="mod">
          <ac:chgData name="Trần Phương Thảo" userId="870c13fb-f77e-41e4-9dbb-54277864c368" providerId="ADAL" clId="{2E3C691E-EEAC-4CA1-AC04-738D0D0F4480}" dt="2023-10-10T12:30:12.326" v="7981" actId="1076"/>
          <ac:spMkLst>
            <pc:docMk/>
            <pc:sldMk cId="1852019909" sldId="425"/>
            <ac:spMk id="58" creationId="{7EE820B4-36A2-4D66-AA2D-2D2FCE22DD95}"/>
          </ac:spMkLst>
        </pc:spChg>
      </pc:sldChg>
      <pc:sldChg chg="addSp delSp modSp mod">
        <pc:chgData name="Trần Phương Thảo" userId="870c13fb-f77e-41e4-9dbb-54277864c368" providerId="ADAL" clId="{2E3C691E-EEAC-4CA1-AC04-738D0D0F4480}" dt="2023-10-10T12:42:48.837" v="8100" actId="1076"/>
        <pc:sldMkLst>
          <pc:docMk/>
          <pc:sldMk cId="766316184" sldId="426"/>
        </pc:sldMkLst>
        <pc:spChg chg="del mod">
          <ac:chgData name="Trần Phương Thảo" userId="870c13fb-f77e-41e4-9dbb-54277864c368" providerId="ADAL" clId="{2E3C691E-EEAC-4CA1-AC04-738D0D0F4480}" dt="2023-10-10T12:34:23.449" v="7999" actId="478"/>
          <ac:spMkLst>
            <pc:docMk/>
            <pc:sldMk cId="766316184" sldId="426"/>
            <ac:spMk id="2" creationId="{2E496BEB-8FF9-558A-A8F1-A5AF05744C2E}"/>
          </ac:spMkLst>
        </pc:spChg>
        <pc:spChg chg="add mod">
          <ac:chgData name="Trần Phương Thảo" userId="870c13fb-f77e-41e4-9dbb-54277864c368" providerId="ADAL" clId="{2E3C691E-EEAC-4CA1-AC04-738D0D0F4480}" dt="2023-10-10T12:35:43.713" v="8016" actId="1076"/>
          <ac:spMkLst>
            <pc:docMk/>
            <pc:sldMk cId="766316184" sldId="426"/>
            <ac:spMk id="4" creationId="{F3AF4E7B-C69C-DC9E-DF3B-85F9D08F04FC}"/>
          </ac:spMkLst>
        </pc:spChg>
        <pc:spChg chg="add mod">
          <ac:chgData name="Trần Phương Thảo" userId="870c13fb-f77e-41e4-9dbb-54277864c368" providerId="ADAL" clId="{2E3C691E-EEAC-4CA1-AC04-738D0D0F4480}" dt="2023-10-10T12:36:23.547" v="8025" actId="20577"/>
          <ac:spMkLst>
            <pc:docMk/>
            <pc:sldMk cId="766316184" sldId="426"/>
            <ac:spMk id="5" creationId="{60473DA5-235B-58A2-784E-1C1CD4A761A4}"/>
          </ac:spMkLst>
        </pc:spChg>
        <pc:spChg chg="add mod">
          <ac:chgData name="Trần Phương Thảo" userId="870c13fb-f77e-41e4-9dbb-54277864c368" providerId="ADAL" clId="{2E3C691E-EEAC-4CA1-AC04-738D0D0F4480}" dt="2023-10-10T12:36:27.437" v="8027" actId="20577"/>
          <ac:spMkLst>
            <pc:docMk/>
            <pc:sldMk cId="766316184" sldId="426"/>
            <ac:spMk id="6" creationId="{723007E9-7FA3-21E8-DCD5-78C141BC28E1}"/>
          </ac:spMkLst>
        </pc:spChg>
        <pc:spChg chg="add mod">
          <ac:chgData name="Trần Phương Thảo" userId="870c13fb-f77e-41e4-9dbb-54277864c368" providerId="ADAL" clId="{2E3C691E-EEAC-4CA1-AC04-738D0D0F4480}" dt="2023-10-10T12:42:48.837" v="8100" actId="1076"/>
          <ac:spMkLst>
            <pc:docMk/>
            <pc:sldMk cId="766316184" sldId="426"/>
            <ac:spMk id="7" creationId="{3CEBEC4C-6EC9-E81E-106C-2708D3F4CF18}"/>
          </ac:spMkLst>
        </pc:spChg>
        <pc:graphicFrameChg chg="add mod modGraphic">
          <ac:chgData name="Trần Phương Thảo" userId="870c13fb-f77e-41e4-9dbb-54277864c368" providerId="ADAL" clId="{2E3C691E-EEAC-4CA1-AC04-738D0D0F4480}" dt="2023-10-10T12:34:49.606" v="8007"/>
          <ac:graphicFrameMkLst>
            <pc:docMk/>
            <pc:sldMk cId="766316184" sldId="426"/>
            <ac:graphicFrameMk id="3" creationId="{02145C52-1296-AE03-BDCA-BF42FD2EE7EC}"/>
          </ac:graphicFrameMkLst>
        </pc:graphicFrameChg>
      </pc:sldChg>
      <pc:sldChg chg="new del">
        <pc:chgData name="Trần Phương Thảo" userId="870c13fb-f77e-41e4-9dbb-54277864c368" providerId="ADAL" clId="{2E3C691E-EEAC-4CA1-AC04-738D0D0F4480}" dt="2023-10-10T12:50:34.671" v="8142" actId="47"/>
        <pc:sldMkLst>
          <pc:docMk/>
          <pc:sldMk cId="259762165" sldId="427"/>
        </pc:sldMkLst>
      </pc:sldChg>
      <pc:sldChg chg="modSp add del mod">
        <pc:chgData name="Trần Phương Thảo" userId="870c13fb-f77e-41e4-9dbb-54277864c368" providerId="ADAL" clId="{2E3C691E-EEAC-4CA1-AC04-738D0D0F4480}" dt="2023-10-10T12:50:17.289" v="8140" actId="47"/>
        <pc:sldMkLst>
          <pc:docMk/>
          <pc:sldMk cId="3006154760" sldId="427"/>
        </pc:sldMkLst>
        <pc:spChg chg="mod">
          <ac:chgData name="Trần Phương Thảo" userId="870c13fb-f77e-41e4-9dbb-54277864c368" providerId="ADAL" clId="{2E3C691E-EEAC-4CA1-AC04-738D0D0F4480}" dt="2023-10-10T12:48:00.164" v="8139" actId="20577"/>
          <ac:spMkLst>
            <pc:docMk/>
            <pc:sldMk cId="3006154760" sldId="427"/>
            <ac:spMk id="7" creationId="{C98EFF31-9C5F-4401-FB4F-4901CDEDE013}"/>
          </ac:spMkLst>
        </pc:spChg>
        <pc:picChg chg="mod">
          <ac:chgData name="Trần Phương Thảo" userId="870c13fb-f77e-41e4-9dbb-54277864c368" providerId="ADAL" clId="{2E3C691E-EEAC-4CA1-AC04-738D0D0F4480}" dt="2023-10-10T12:47:16.270" v="8136" actId="1076"/>
          <ac:picMkLst>
            <pc:docMk/>
            <pc:sldMk cId="3006154760" sldId="427"/>
            <ac:picMk id="4" creationId="{F1103283-E1B0-5C14-5714-7C8E697DD6E1}"/>
          </ac:picMkLst>
        </pc:picChg>
      </pc:sldChg>
      <pc:sldChg chg="addSp delSp modSp add mod">
        <pc:chgData name="Trần Phương Thảo" userId="870c13fb-f77e-41e4-9dbb-54277864c368" providerId="ADAL" clId="{2E3C691E-EEAC-4CA1-AC04-738D0D0F4480}" dt="2023-10-10T15:04:57.207" v="8299" actId="1076"/>
        <pc:sldMkLst>
          <pc:docMk/>
          <pc:sldMk cId="3281923782" sldId="427"/>
        </pc:sldMkLst>
        <pc:spChg chg="add mod">
          <ac:chgData name="Trần Phương Thảo" userId="870c13fb-f77e-41e4-9dbb-54277864c368" providerId="ADAL" clId="{2E3C691E-EEAC-4CA1-AC04-738D0D0F4480}" dt="2023-10-10T12:56:23.893" v="8267" actId="255"/>
          <ac:spMkLst>
            <pc:docMk/>
            <pc:sldMk cId="3281923782" sldId="427"/>
            <ac:spMk id="3" creationId="{450D0E5F-B8BB-645E-72EE-610CE6C8AE09}"/>
          </ac:spMkLst>
        </pc:spChg>
        <pc:spChg chg="add del mod">
          <ac:chgData name="Trần Phương Thảo" userId="870c13fb-f77e-41e4-9dbb-54277864c368" providerId="ADAL" clId="{2E3C691E-EEAC-4CA1-AC04-738D0D0F4480}" dt="2023-10-10T12:54:24.288" v="8165"/>
          <ac:spMkLst>
            <pc:docMk/>
            <pc:sldMk cId="3281923782" sldId="427"/>
            <ac:spMk id="5" creationId="{DB74575F-301C-98AA-08A9-878E61993D51}"/>
          </ac:spMkLst>
        </pc:spChg>
        <pc:spChg chg="del">
          <ac:chgData name="Trần Phương Thảo" userId="870c13fb-f77e-41e4-9dbb-54277864c368" providerId="ADAL" clId="{2E3C691E-EEAC-4CA1-AC04-738D0D0F4480}" dt="2023-10-10T12:50:40.625" v="8144" actId="478"/>
          <ac:spMkLst>
            <pc:docMk/>
            <pc:sldMk cId="3281923782" sldId="427"/>
            <ac:spMk id="7" creationId="{C98EFF31-9C5F-4401-FB4F-4901CDEDE013}"/>
          </ac:spMkLst>
        </pc:spChg>
        <pc:spChg chg="add mod">
          <ac:chgData name="Trần Phương Thảo" userId="870c13fb-f77e-41e4-9dbb-54277864c368" providerId="ADAL" clId="{2E3C691E-EEAC-4CA1-AC04-738D0D0F4480}" dt="2023-10-10T15:04:57.207" v="8299" actId="1076"/>
          <ac:spMkLst>
            <pc:docMk/>
            <pc:sldMk cId="3281923782" sldId="427"/>
            <ac:spMk id="8" creationId="{1C3AF41A-1ABA-6E79-3B97-CED1CD2E7A98}"/>
          </ac:spMkLst>
        </pc:spChg>
        <pc:spChg chg="add mod">
          <ac:chgData name="Trần Phương Thảo" userId="870c13fb-f77e-41e4-9dbb-54277864c368" providerId="ADAL" clId="{2E3C691E-EEAC-4CA1-AC04-738D0D0F4480}" dt="2023-10-10T12:56:40.086" v="8276" actId="20577"/>
          <ac:spMkLst>
            <pc:docMk/>
            <pc:sldMk cId="3281923782" sldId="427"/>
            <ac:spMk id="9" creationId="{B8DE7E47-B885-B5EB-3F83-AE3464769EFB}"/>
          </ac:spMkLst>
        </pc:spChg>
        <pc:spChg chg="add mod">
          <ac:chgData name="Trần Phương Thảo" userId="870c13fb-f77e-41e4-9dbb-54277864c368" providerId="ADAL" clId="{2E3C691E-EEAC-4CA1-AC04-738D0D0F4480}" dt="2023-10-10T12:56:49.056" v="8283" actId="20577"/>
          <ac:spMkLst>
            <pc:docMk/>
            <pc:sldMk cId="3281923782" sldId="427"/>
            <ac:spMk id="10" creationId="{8C0B34A9-AD2A-B8BB-AE1A-8D4E64353481}"/>
          </ac:spMkLst>
        </pc:spChg>
        <pc:spChg chg="add mod">
          <ac:chgData name="Trần Phương Thảo" userId="870c13fb-f77e-41e4-9dbb-54277864c368" providerId="ADAL" clId="{2E3C691E-EEAC-4CA1-AC04-738D0D0F4480}" dt="2023-10-10T15:04:57.207" v="8299" actId="1076"/>
          <ac:spMkLst>
            <pc:docMk/>
            <pc:sldMk cId="3281923782" sldId="427"/>
            <ac:spMk id="13" creationId="{78CAC2CA-7764-2CC7-1916-50E4F73E779F}"/>
          </ac:spMkLst>
        </pc:spChg>
        <pc:spChg chg="add mod">
          <ac:chgData name="Trần Phương Thảo" userId="870c13fb-f77e-41e4-9dbb-54277864c368" providerId="ADAL" clId="{2E3C691E-EEAC-4CA1-AC04-738D0D0F4480}" dt="2023-10-10T15:04:57.207" v="8299" actId="1076"/>
          <ac:spMkLst>
            <pc:docMk/>
            <pc:sldMk cId="3281923782" sldId="427"/>
            <ac:spMk id="15" creationId="{98D5A4AA-2907-4AC6-911B-7694CAFB511A}"/>
          </ac:spMkLst>
        </pc:spChg>
        <pc:grpChg chg="add mod">
          <ac:chgData name="Trần Phương Thảo" userId="870c13fb-f77e-41e4-9dbb-54277864c368" providerId="ADAL" clId="{2E3C691E-EEAC-4CA1-AC04-738D0D0F4480}" dt="2023-10-10T15:04:47.098" v="8298" actId="1076"/>
          <ac:grpSpMkLst>
            <pc:docMk/>
            <pc:sldMk cId="3281923782" sldId="427"/>
            <ac:grpSpMk id="11" creationId="{F26DE72A-3FFC-F2D4-9417-2723752A68DC}"/>
          </ac:grpSpMkLst>
        </pc:grpChg>
        <pc:picChg chg="del">
          <ac:chgData name="Trần Phương Thảo" userId="870c13fb-f77e-41e4-9dbb-54277864c368" providerId="ADAL" clId="{2E3C691E-EEAC-4CA1-AC04-738D0D0F4480}" dt="2023-10-10T12:50:42.119" v="8145" actId="478"/>
          <ac:picMkLst>
            <pc:docMk/>
            <pc:sldMk cId="3281923782" sldId="427"/>
            <ac:picMk id="4" creationId="{F1103283-E1B0-5C14-5714-7C8E697DD6E1}"/>
          </ac:picMkLst>
        </pc:picChg>
        <pc:cxnChg chg="add mod">
          <ac:chgData name="Trần Phương Thảo" userId="870c13fb-f77e-41e4-9dbb-54277864c368" providerId="ADAL" clId="{2E3C691E-EEAC-4CA1-AC04-738D0D0F4480}" dt="2023-10-10T12:55:11.068" v="8175" actId="164"/>
          <ac:cxnSpMkLst>
            <pc:docMk/>
            <pc:sldMk cId="3281923782" sldId="427"/>
            <ac:cxnSpMk id="2" creationId="{87837848-B39B-E7C6-D694-7DD106F74B06}"/>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2D71A5-F022-45BA-8F98-C54B6668C90B}" type="doc">
      <dgm:prSet loTypeId="urn:microsoft.com/office/officeart/2008/layout/VerticalCurvedList" loCatId="list" qsTypeId="urn:microsoft.com/office/officeart/2005/8/quickstyle/simple1" qsCatId="simple" csTypeId="urn:microsoft.com/office/officeart/2005/8/colors/accent3_1" csCatId="accent3" phldr="1"/>
      <dgm:spPr/>
      <dgm:t>
        <a:bodyPr/>
        <a:lstStyle/>
        <a:p>
          <a:endParaRPr lang="en-US"/>
        </a:p>
      </dgm:t>
    </dgm:pt>
    <dgm:pt modelId="{BD8DAB62-611F-4766-8226-D676A8BB07A3}">
      <dgm:prSet phldrT="[Text]" custT="1"/>
      <dgm:spPr/>
      <dgm:t>
        <a:bodyPr/>
        <a:lstStyle/>
        <a:p>
          <a:pPr>
            <a:buFont typeface="Symbol" panose="05050102010706020507" pitchFamily="18" charset="2"/>
            <a:buChar char=""/>
          </a:pPr>
          <a:r>
            <a:rPr lang="en-US" sz="2000">
              <a:effectLst/>
              <a:latin typeface="Times New Roman" panose="02020603050405020304" pitchFamily="18" charset="0"/>
              <a:ea typeface="Times New Roman" panose="02020603050405020304" pitchFamily="18" charset="0"/>
            </a:rPr>
            <a:t>Sao </a:t>
          </a:r>
          <a:r>
            <a:rPr lang="en-US" sz="2000" err="1">
              <a:effectLst/>
              <a:latin typeface="Times New Roman" panose="02020603050405020304" pitchFamily="18" charset="0"/>
              <a:ea typeface="Times New Roman" panose="02020603050405020304" pitchFamily="18" charset="0"/>
            </a:rPr>
            <a:t>lưu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từ</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cơ</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sở</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quan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hệ</a:t>
          </a:r>
          <a:r>
            <a:rPr lang="en-US" sz="2000">
              <a:effectLst/>
              <a:latin typeface="Times New Roman" panose="02020603050405020304" pitchFamily="18" charset="0"/>
              <a:ea typeface="Times New Roman" panose="02020603050405020304" pitchFamily="18" charset="0"/>
            </a:rPr>
            <a:t>.</a:t>
          </a:r>
          <a:endParaRPr lang="en-US" sz="2000">
            <a:latin typeface="Times New Roman" panose="02020603050405020304" pitchFamily="18" charset="0"/>
            <a:cs typeface="Times New Roman" panose="02020603050405020304" pitchFamily="18" charset="0"/>
          </a:endParaRPr>
        </a:p>
      </dgm:t>
    </dgm:pt>
    <dgm:pt modelId="{737111D8-926C-4FF3-8E41-741CB5345EAE}" type="parTrans" cxnId="{4733BD1F-9DCB-48A8-AD9B-08DB2766B872}">
      <dgm:prSet/>
      <dgm:spPr/>
      <dgm:t>
        <a:bodyPr/>
        <a:lstStyle/>
        <a:p>
          <a:endParaRPr lang="en-US"/>
        </a:p>
      </dgm:t>
    </dgm:pt>
    <dgm:pt modelId="{160BFE8A-A817-49C2-811F-00A9C185E6AD}" type="sibTrans" cxnId="{4733BD1F-9DCB-48A8-AD9B-08DB2766B872}">
      <dgm:prSet/>
      <dgm:spPr/>
      <dgm:t>
        <a:bodyPr/>
        <a:lstStyle/>
        <a:p>
          <a:endParaRPr lang="en-US"/>
        </a:p>
      </dgm:t>
    </dgm:pt>
    <dgm:pt modelId="{A4B03F35-CDB5-4665-A3BB-1613991F4DFD}">
      <dgm:prSet phldrT="[Text]" custT="1"/>
      <dgm:spPr/>
      <dgm:t>
        <a:bodyPr/>
        <a:lstStyle/>
        <a:p>
          <a:pPr>
            <a:buFont typeface="Symbol" panose="05050102010706020507" pitchFamily="18" charset="2"/>
            <a:buChar char=""/>
          </a:pPr>
          <a:r>
            <a:rPr lang="en-US" sz="2000" err="1">
              <a:effectLst/>
              <a:latin typeface="Times New Roman" panose="02020603050405020304" pitchFamily="18" charset="0"/>
              <a:ea typeface="Times New Roman" panose="02020603050405020304" pitchFamily="18" charset="0"/>
            </a:rPr>
            <a:t>Sử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dụng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trong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công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cụ</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phân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tích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a:t>
          </a:r>
          <a:endParaRPr lang="en-US" sz="2000">
            <a:latin typeface="Times New Roman" panose="02020603050405020304" pitchFamily="18" charset="0"/>
            <a:cs typeface="Times New Roman" panose="02020603050405020304" pitchFamily="18" charset="0"/>
          </a:endParaRPr>
        </a:p>
      </dgm:t>
    </dgm:pt>
    <dgm:pt modelId="{57E42C5F-F145-4A9E-818D-FCA34AD15397}" type="parTrans" cxnId="{E45FF5FB-3F33-420A-B8DB-BA57B540DEF8}">
      <dgm:prSet/>
      <dgm:spPr/>
      <dgm:t>
        <a:bodyPr/>
        <a:lstStyle/>
        <a:p>
          <a:endParaRPr lang="en-US"/>
        </a:p>
      </dgm:t>
    </dgm:pt>
    <dgm:pt modelId="{7126EE5E-17C0-4BED-A532-48A15B6A84CF}" type="sibTrans" cxnId="{E45FF5FB-3F33-420A-B8DB-BA57B540DEF8}">
      <dgm:prSet/>
      <dgm:spPr/>
      <dgm:t>
        <a:bodyPr/>
        <a:lstStyle/>
        <a:p>
          <a:endParaRPr lang="en-US"/>
        </a:p>
      </dgm:t>
    </dgm:pt>
    <dgm:pt modelId="{039D3C35-9563-4C65-A0B8-4573FBDBBE6C}">
      <dgm:prSet phldrT="[Text]" custT="1"/>
      <dgm:spPr/>
      <dgm:t>
        <a:bodyPr/>
        <a:lstStyle/>
        <a:p>
          <a:pPr>
            <a:buFont typeface="Symbol" panose="05050102010706020507" pitchFamily="18" charset="2"/>
            <a:buChar char=""/>
          </a:pPr>
          <a:r>
            <a:rPr lang="en-US" sz="2000" err="1">
              <a:effectLst/>
              <a:latin typeface="Times New Roman" panose="02020603050405020304" pitchFamily="18" charset="0"/>
              <a:ea typeface="Times New Roman" panose="02020603050405020304" pitchFamily="18" charset="0"/>
            </a:rPr>
            <a:t>Tích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hợp</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với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lịch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trình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chạy</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tự</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động</a:t>
          </a:r>
          <a:r>
            <a:rPr lang="en-US" sz="2000">
              <a:effectLst/>
              <a:latin typeface="Times New Roman" panose="02020603050405020304" pitchFamily="18" charset="0"/>
              <a:ea typeface="Times New Roman" panose="02020603050405020304" pitchFamily="18" charset="0"/>
            </a:rPr>
            <a:t>.</a:t>
          </a:r>
          <a:endParaRPr lang="en-US" sz="2000">
            <a:latin typeface="Times New Roman" panose="02020603050405020304" pitchFamily="18" charset="0"/>
            <a:cs typeface="Times New Roman" panose="02020603050405020304" pitchFamily="18" charset="0"/>
          </a:endParaRPr>
        </a:p>
      </dgm:t>
    </dgm:pt>
    <dgm:pt modelId="{6DDEEDDE-7273-4A64-8189-EEE5C9161C03}" type="parTrans" cxnId="{6BF496C3-7F97-4D23-96FE-F1645AEE74F9}">
      <dgm:prSet/>
      <dgm:spPr/>
      <dgm:t>
        <a:bodyPr/>
        <a:lstStyle/>
        <a:p>
          <a:endParaRPr lang="en-US"/>
        </a:p>
      </dgm:t>
    </dgm:pt>
    <dgm:pt modelId="{436F6F6B-E21D-4814-BCB9-8E4AFCCA8502}" type="sibTrans" cxnId="{6BF496C3-7F97-4D23-96FE-F1645AEE74F9}">
      <dgm:prSet/>
      <dgm:spPr/>
      <dgm:t>
        <a:bodyPr/>
        <a:lstStyle/>
        <a:p>
          <a:endParaRPr lang="en-US"/>
        </a:p>
      </dgm:t>
    </dgm:pt>
    <dgm:pt modelId="{9AC6B47D-0296-4760-8AFF-4E6939906E0A}">
      <dgm:prSet custT="1"/>
      <dgm:spPr/>
      <dgm:t>
        <a:bodyPr/>
        <a:lstStyle/>
        <a:p>
          <a:pPr>
            <a:buFont typeface="Symbol" panose="05050102010706020507" pitchFamily="18" charset="2"/>
            <a:buChar char=""/>
          </a:pPr>
          <a:r>
            <a:rPr lang="en-US" sz="2000">
              <a:effectLst/>
              <a:latin typeface="Times New Roman" panose="02020603050405020304" pitchFamily="18" charset="0"/>
              <a:ea typeface="Times New Roman" panose="02020603050405020304" pitchFamily="18" charset="0"/>
            </a:rPr>
            <a:t>Integrate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từ</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nhiều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nguồn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khác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nhau</a:t>
          </a:r>
          <a:r>
            <a:rPr lang="en-US" sz="2000">
              <a:effectLst/>
              <a:latin typeface="Times New Roman" panose="02020603050405020304" pitchFamily="18" charset="0"/>
              <a:ea typeface="Times New Roman" panose="02020603050405020304" pitchFamily="18" charset="0"/>
            </a:rPr>
            <a:t>.</a:t>
          </a:r>
          <a:endParaRPr lang="en-US" sz="2000">
            <a:latin typeface="Times New Roman" panose="02020603050405020304" pitchFamily="18" charset="0"/>
            <a:cs typeface="Times New Roman" panose="02020603050405020304" pitchFamily="18" charset="0"/>
          </a:endParaRPr>
        </a:p>
      </dgm:t>
    </dgm:pt>
    <dgm:pt modelId="{578BE738-7A71-4CE5-AA66-6C0A54AE9606}" type="parTrans" cxnId="{8B85171A-1A5B-4956-96CE-1C0BD1E4344C}">
      <dgm:prSet/>
      <dgm:spPr/>
      <dgm:t>
        <a:bodyPr/>
        <a:lstStyle/>
        <a:p>
          <a:endParaRPr lang="en-US"/>
        </a:p>
      </dgm:t>
    </dgm:pt>
    <dgm:pt modelId="{AD8B3C5A-E5B5-497F-92AB-D526E992AAFC}" type="sibTrans" cxnId="{8B85171A-1A5B-4956-96CE-1C0BD1E4344C}">
      <dgm:prSet/>
      <dgm:spPr/>
      <dgm:t>
        <a:bodyPr/>
        <a:lstStyle/>
        <a:p>
          <a:endParaRPr lang="en-US"/>
        </a:p>
      </dgm:t>
    </dgm:pt>
    <dgm:pt modelId="{09B91458-0B99-4379-96E6-96F82C10CB00}" type="pres">
      <dgm:prSet presAssocID="{182D71A5-F022-45BA-8F98-C54B6668C90B}" presName="Name0" presStyleCnt="0">
        <dgm:presLayoutVars>
          <dgm:chMax val="7"/>
          <dgm:chPref val="7"/>
          <dgm:dir/>
        </dgm:presLayoutVars>
      </dgm:prSet>
      <dgm:spPr/>
    </dgm:pt>
    <dgm:pt modelId="{A44B4B98-BA76-4B8B-B4D4-57A741ED410A}" type="pres">
      <dgm:prSet presAssocID="{182D71A5-F022-45BA-8F98-C54B6668C90B}" presName="Name1" presStyleCnt="0"/>
      <dgm:spPr/>
    </dgm:pt>
    <dgm:pt modelId="{555D1443-3F5D-495E-BC40-57182D9D40F8}" type="pres">
      <dgm:prSet presAssocID="{182D71A5-F022-45BA-8F98-C54B6668C90B}" presName="cycle" presStyleCnt="0"/>
      <dgm:spPr/>
    </dgm:pt>
    <dgm:pt modelId="{81EBB146-DF09-4FEF-978B-2872E54838BC}" type="pres">
      <dgm:prSet presAssocID="{182D71A5-F022-45BA-8F98-C54B6668C90B}" presName="srcNode" presStyleLbl="node1" presStyleIdx="0" presStyleCnt="4"/>
      <dgm:spPr/>
    </dgm:pt>
    <dgm:pt modelId="{7F3B7ED6-1179-401C-9C52-C19D7D278757}" type="pres">
      <dgm:prSet presAssocID="{182D71A5-F022-45BA-8F98-C54B6668C90B}" presName="conn" presStyleLbl="parChTrans1D2" presStyleIdx="0" presStyleCnt="1"/>
      <dgm:spPr/>
    </dgm:pt>
    <dgm:pt modelId="{3DB8B115-8EF5-4766-8F3E-7B9EE90F8379}" type="pres">
      <dgm:prSet presAssocID="{182D71A5-F022-45BA-8F98-C54B6668C90B}" presName="extraNode" presStyleLbl="node1" presStyleIdx="0" presStyleCnt="4"/>
      <dgm:spPr/>
    </dgm:pt>
    <dgm:pt modelId="{7CFD6C63-ACFB-4E93-B58B-198A88F718EC}" type="pres">
      <dgm:prSet presAssocID="{182D71A5-F022-45BA-8F98-C54B6668C90B}" presName="dstNode" presStyleLbl="node1" presStyleIdx="0" presStyleCnt="4"/>
      <dgm:spPr/>
    </dgm:pt>
    <dgm:pt modelId="{EB397B7A-744D-4E5A-8183-F7EE5429E976}" type="pres">
      <dgm:prSet presAssocID="{BD8DAB62-611F-4766-8226-D676A8BB07A3}" presName="text_1" presStyleLbl="node1" presStyleIdx="0" presStyleCnt="4">
        <dgm:presLayoutVars>
          <dgm:bulletEnabled val="1"/>
        </dgm:presLayoutVars>
      </dgm:prSet>
      <dgm:spPr/>
    </dgm:pt>
    <dgm:pt modelId="{880D471E-DE75-442A-B397-46081BA1446E}" type="pres">
      <dgm:prSet presAssocID="{BD8DAB62-611F-4766-8226-D676A8BB07A3}" presName="accent_1" presStyleCnt="0"/>
      <dgm:spPr/>
    </dgm:pt>
    <dgm:pt modelId="{2A158B72-D870-4F70-88B2-B05E929ABD74}" type="pres">
      <dgm:prSet presAssocID="{BD8DAB62-611F-4766-8226-D676A8BB07A3}" presName="accentRepeatNode" presStyleLbl="solidFgAcc1" presStyleIdx="0" presStyleCnt="4"/>
      <dgm:spPr/>
    </dgm:pt>
    <dgm:pt modelId="{83DDE2CA-344A-44D1-8813-A4338CCA2DCE}" type="pres">
      <dgm:prSet presAssocID="{A4B03F35-CDB5-4665-A3BB-1613991F4DFD}" presName="text_2" presStyleLbl="node1" presStyleIdx="1" presStyleCnt="4">
        <dgm:presLayoutVars>
          <dgm:bulletEnabled val="1"/>
        </dgm:presLayoutVars>
      </dgm:prSet>
      <dgm:spPr/>
    </dgm:pt>
    <dgm:pt modelId="{BD0C9C35-09F3-420E-8EA6-4BA94B5E8CD1}" type="pres">
      <dgm:prSet presAssocID="{A4B03F35-CDB5-4665-A3BB-1613991F4DFD}" presName="accent_2" presStyleCnt="0"/>
      <dgm:spPr/>
    </dgm:pt>
    <dgm:pt modelId="{83D90674-1D6A-4669-920B-362D49C0C0BD}" type="pres">
      <dgm:prSet presAssocID="{A4B03F35-CDB5-4665-A3BB-1613991F4DFD}" presName="accentRepeatNode" presStyleLbl="solidFgAcc1" presStyleIdx="1" presStyleCnt="4"/>
      <dgm:spPr/>
    </dgm:pt>
    <dgm:pt modelId="{DE49FB8E-9E7F-4AE3-A077-AF6A9B6EAA99}" type="pres">
      <dgm:prSet presAssocID="{039D3C35-9563-4C65-A0B8-4573FBDBBE6C}" presName="text_3" presStyleLbl="node1" presStyleIdx="2" presStyleCnt="4">
        <dgm:presLayoutVars>
          <dgm:bulletEnabled val="1"/>
        </dgm:presLayoutVars>
      </dgm:prSet>
      <dgm:spPr/>
    </dgm:pt>
    <dgm:pt modelId="{A7351733-D444-40D9-9C15-352584FE2B3E}" type="pres">
      <dgm:prSet presAssocID="{039D3C35-9563-4C65-A0B8-4573FBDBBE6C}" presName="accent_3" presStyleCnt="0"/>
      <dgm:spPr/>
    </dgm:pt>
    <dgm:pt modelId="{AF751BF0-881E-4970-938C-324188339252}" type="pres">
      <dgm:prSet presAssocID="{039D3C35-9563-4C65-A0B8-4573FBDBBE6C}" presName="accentRepeatNode" presStyleLbl="solidFgAcc1" presStyleIdx="2" presStyleCnt="4"/>
      <dgm:spPr/>
    </dgm:pt>
    <dgm:pt modelId="{D41CCDEA-0805-42A4-AEE8-F3F1E4042774}" type="pres">
      <dgm:prSet presAssocID="{9AC6B47D-0296-4760-8AFF-4E6939906E0A}" presName="text_4" presStyleLbl="node1" presStyleIdx="3" presStyleCnt="4">
        <dgm:presLayoutVars>
          <dgm:bulletEnabled val="1"/>
        </dgm:presLayoutVars>
      </dgm:prSet>
      <dgm:spPr/>
    </dgm:pt>
    <dgm:pt modelId="{2C580EBB-F59E-44B6-BC8E-A9F31513D375}" type="pres">
      <dgm:prSet presAssocID="{9AC6B47D-0296-4760-8AFF-4E6939906E0A}" presName="accent_4" presStyleCnt="0"/>
      <dgm:spPr/>
    </dgm:pt>
    <dgm:pt modelId="{364E4741-4B06-4EEB-B862-A49B106ACAB3}" type="pres">
      <dgm:prSet presAssocID="{9AC6B47D-0296-4760-8AFF-4E6939906E0A}" presName="accentRepeatNode" presStyleLbl="solidFgAcc1" presStyleIdx="3" presStyleCnt="4"/>
      <dgm:spPr/>
    </dgm:pt>
  </dgm:ptLst>
  <dgm:cxnLst>
    <dgm:cxn modelId="{8B85171A-1A5B-4956-96CE-1C0BD1E4344C}" srcId="{182D71A5-F022-45BA-8F98-C54B6668C90B}" destId="{9AC6B47D-0296-4760-8AFF-4E6939906E0A}" srcOrd="3" destOrd="0" parTransId="{578BE738-7A71-4CE5-AA66-6C0A54AE9606}" sibTransId="{AD8B3C5A-E5B5-497F-92AB-D526E992AAFC}"/>
    <dgm:cxn modelId="{E66E861A-3B5F-4F4C-A6E1-D3B96B51B1D7}" type="presOf" srcId="{039D3C35-9563-4C65-A0B8-4573FBDBBE6C}" destId="{DE49FB8E-9E7F-4AE3-A077-AF6A9B6EAA99}" srcOrd="0" destOrd="0" presId="urn:microsoft.com/office/officeart/2008/layout/VerticalCurvedList"/>
    <dgm:cxn modelId="{4733BD1F-9DCB-48A8-AD9B-08DB2766B872}" srcId="{182D71A5-F022-45BA-8F98-C54B6668C90B}" destId="{BD8DAB62-611F-4766-8226-D676A8BB07A3}" srcOrd="0" destOrd="0" parTransId="{737111D8-926C-4FF3-8E41-741CB5345EAE}" sibTransId="{160BFE8A-A817-49C2-811F-00A9C185E6AD}"/>
    <dgm:cxn modelId="{15EBD866-01A0-4E7A-BF9C-3DC83C63A250}" type="presOf" srcId="{182D71A5-F022-45BA-8F98-C54B6668C90B}" destId="{09B91458-0B99-4379-96E6-96F82C10CB00}" srcOrd="0" destOrd="0" presId="urn:microsoft.com/office/officeart/2008/layout/VerticalCurvedList"/>
    <dgm:cxn modelId="{7A5903A6-8B5F-4FA9-8066-E685C0B8E983}" type="presOf" srcId="{160BFE8A-A817-49C2-811F-00A9C185E6AD}" destId="{7F3B7ED6-1179-401C-9C52-C19D7D278757}" srcOrd="0" destOrd="0" presId="urn:microsoft.com/office/officeart/2008/layout/VerticalCurvedList"/>
    <dgm:cxn modelId="{6BF496C3-7F97-4D23-96FE-F1645AEE74F9}" srcId="{182D71A5-F022-45BA-8F98-C54B6668C90B}" destId="{039D3C35-9563-4C65-A0B8-4573FBDBBE6C}" srcOrd="2" destOrd="0" parTransId="{6DDEEDDE-7273-4A64-8189-EEE5C9161C03}" sibTransId="{436F6F6B-E21D-4814-BCB9-8E4AFCCA8502}"/>
    <dgm:cxn modelId="{97B991CF-2526-406E-8424-83429EA8022F}" type="presOf" srcId="{A4B03F35-CDB5-4665-A3BB-1613991F4DFD}" destId="{83DDE2CA-344A-44D1-8813-A4338CCA2DCE}" srcOrd="0" destOrd="0" presId="urn:microsoft.com/office/officeart/2008/layout/VerticalCurvedList"/>
    <dgm:cxn modelId="{DFE460D0-BBA9-40B9-9445-199740FA7F42}" type="presOf" srcId="{9AC6B47D-0296-4760-8AFF-4E6939906E0A}" destId="{D41CCDEA-0805-42A4-AEE8-F3F1E4042774}" srcOrd="0" destOrd="0" presId="urn:microsoft.com/office/officeart/2008/layout/VerticalCurvedList"/>
    <dgm:cxn modelId="{37378FDA-B7E4-472A-87DB-AD6B9AB3A1E7}" type="presOf" srcId="{BD8DAB62-611F-4766-8226-D676A8BB07A3}" destId="{EB397B7A-744D-4E5A-8183-F7EE5429E976}" srcOrd="0" destOrd="0" presId="urn:microsoft.com/office/officeart/2008/layout/VerticalCurvedList"/>
    <dgm:cxn modelId="{E45FF5FB-3F33-420A-B8DB-BA57B540DEF8}" srcId="{182D71A5-F022-45BA-8F98-C54B6668C90B}" destId="{A4B03F35-CDB5-4665-A3BB-1613991F4DFD}" srcOrd="1" destOrd="0" parTransId="{57E42C5F-F145-4A9E-818D-FCA34AD15397}" sibTransId="{7126EE5E-17C0-4BED-A532-48A15B6A84CF}"/>
    <dgm:cxn modelId="{856E64CB-7CB7-4D57-A71A-3BEAFB906CAD}" type="presParOf" srcId="{09B91458-0B99-4379-96E6-96F82C10CB00}" destId="{A44B4B98-BA76-4B8B-B4D4-57A741ED410A}" srcOrd="0" destOrd="0" presId="urn:microsoft.com/office/officeart/2008/layout/VerticalCurvedList"/>
    <dgm:cxn modelId="{C46E3B89-6F31-49B2-B7BC-ADB711287824}" type="presParOf" srcId="{A44B4B98-BA76-4B8B-B4D4-57A741ED410A}" destId="{555D1443-3F5D-495E-BC40-57182D9D40F8}" srcOrd="0" destOrd="0" presId="urn:microsoft.com/office/officeart/2008/layout/VerticalCurvedList"/>
    <dgm:cxn modelId="{7AF21891-A709-4EFF-976C-1351566D6D66}" type="presParOf" srcId="{555D1443-3F5D-495E-BC40-57182D9D40F8}" destId="{81EBB146-DF09-4FEF-978B-2872E54838BC}" srcOrd="0" destOrd="0" presId="urn:microsoft.com/office/officeart/2008/layout/VerticalCurvedList"/>
    <dgm:cxn modelId="{EE426074-341B-4CAC-9FB6-225783127FBF}" type="presParOf" srcId="{555D1443-3F5D-495E-BC40-57182D9D40F8}" destId="{7F3B7ED6-1179-401C-9C52-C19D7D278757}" srcOrd="1" destOrd="0" presId="urn:microsoft.com/office/officeart/2008/layout/VerticalCurvedList"/>
    <dgm:cxn modelId="{2A79828E-E69B-4C86-A46B-A4F0E56A9F29}" type="presParOf" srcId="{555D1443-3F5D-495E-BC40-57182D9D40F8}" destId="{3DB8B115-8EF5-4766-8F3E-7B9EE90F8379}" srcOrd="2" destOrd="0" presId="urn:microsoft.com/office/officeart/2008/layout/VerticalCurvedList"/>
    <dgm:cxn modelId="{60136120-A89B-49C5-918F-9EA04F7EF7ED}" type="presParOf" srcId="{555D1443-3F5D-495E-BC40-57182D9D40F8}" destId="{7CFD6C63-ACFB-4E93-B58B-198A88F718EC}" srcOrd="3" destOrd="0" presId="urn:microsoft.com/office/officeart/2008/layout/VerticalCurvedList"/>
    <dgm:cxn modelId="{D337FC65-90C9-45B4-84EE-6DDCEA50E96D}" type="presParOf" srcId="{A44B4B98-BA76-4B8B-B4D4-57A741ED410A}" destId="{EB397B7A-744D-4E5A-8183-F7EE5429E976}" srcOrd="1" destOrd="0" presId="urn:microsoft.com/office/officeart/2008/layout/VerticalCurvedList"/>
    <dgm:cxn modelId="{1AF28EA3-7DF2-4FA4-8D86-53B17DA6CF7E}" type="presParOf" srcId="{A44B4B98-BA76-4B8B-B4D4-57A741ED410A}" destId="{880D471E-DE75-442A-B397-46081BA1446E}" srcOrd="2" destOrd="0" presId="urn:microsoft.com/office/officeart/2008/layout/VerticalCurvedList"/>
    <dgm:cxn modelId="{7AAA501E-281D-404B-B177-5E5955F209D6}" type="presParOf" srcId="{880D471E-DE75-442A-B397-46081BA1446E}" destId="{2A158B72-D870-4F70-88B2-B05E929ABD74}" srcOrd="0" destOrd="0" presId="urn:microsoft.com/office/officeart/2008/layout/VerticalCurvedList"/>
    <dgm:cxn modelId="{CDB2D2E5-C6C9-481A-A893-6862FD2567A8}" type="presParOf" srcId="{A44B4B98-BA76-4B8B-B4D4-57A741ED410A}" destId="{83DDE2CA-344A-44D1-8813-A4338CCA2DCE}" srcOrd="3" destOrd="0" presId="urn:microsoft.com/office/officeart/2008/layout/VerticalCurvedList"/>
    <dgm:cxn modelId="{1F5EBF0C-9A61-4522-BA28-839708A73F05}" type="presParOf" srcId="{A44B4B98-BA76-4B8B-B4D4-57A741ED410A}" destId="{BD0C9C35-09F3-420E-8EA6-4BA94B5E8CD1}" srcOrd="4" destOrd="0" presId="urn:microsoft.com/office/officeart/2008/layout/VerticalCurvedList"/>
    <dgm:cxn modelId="{DF5405D1-A5C1-4324-9DD0-93135D3EE326}" type="presParOf" srcId="{BD0C9C35-09F3-420E-8EA6-4BA94B5E8CD1}" destId="{83D90674-1D6A-4669-920B-362D49C0C0BD}" srcOrd="0" destOrd="0" presId="urn:microsoft.com/office/officeart/2008/layout/VerticalCurvedList"/>
    <dgm:cxn modelId="{64D050A0-3BB4-42D8-AB12-7EEEBE2AD756}" type="presParOf" srcId="{A44B4B98-BA76-4B8B-B4D4-57A741ED410A}" destId="{DE49FB8E-9E7F-4AE3-A077-AF6A9B6EAA99}" srcOrd="5" destOrd="0" presId="urn:microsoft.com/office/officeart/2008/layout/VerticalCurvedList"/>
    <dgm:cxn modelId="{DEA549BC-FAD4-4339-8FA0-1F48AE81ADBB}" type="presParOf" srcId="{A44B4B98-BA76-4B8B-B4D4-57A741ED410A}" destId="{A7351733-D444-40D9-9C15-352584FE2B3E}" srcOrd="6" destOrd="0" presId="urn:microsoft.com/office/officeart/2008/layout/VerticalCurvedList"/>
    <dgm:cxn modelId="{A575E260-2CD9-4FC7-BAD6-58097ECFA68F}" type="presParOf" srcId="{A7351733-D444-40D9-9C15-352584FE2B3E}" destId="{AF751BF0-881E-4970-938C-324188339252}" srcOrd="0" destOrd="0" presId="urn:microsoft.com/office/officeart/2008/layout/VerticalCurvedList"/>
    <dgm:cxn modelId="{0941AB07-B6F6-42D9-AB1E-134D1CE80EE9}" type="presParOf" srcId="{A44B4B98-BA76-4B8B-B4D4-57A741ED410A}" destId="{D41CCDEA-0805-42A4-AEE8-F3F1E4042774}" srcOrd="7" destOrd="0" presId="urn:microsoft.com/office/officeart/2008/layout/VerticalCurvedList"/>
    <dgm:cxn modelId="{FE91C3A0-DC56-450A-9263-2AC026A05549}" type="presParOf" srcId="{A44B4B98-BA76-4B8B-B4D4-57A741ED410A}" destId="{2C580EBB-F59E-44B6-BC8E-A9F31513D375}" srcOrd="8" destOrd="0" presId="urn:microsoft.com/office/officeart/2008/layout/VerticalCurvedList"/>
    <dgm:cxn modelId="{997329C7-B6C4-45A5-A11F-F474E9EFDADB}" type="presParOf" srcId="{2C580EBB-F59E-44B6-BC8E-A9F31513D375}" destId="{364E4741-4B06-4EEB-B862-A49B106ACAB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3B7ED6-1179-401C-9C52-C19D7D278757}">
      <dsp:nvSpPr>
        <dsp:cNvPr id="0" name=""/>
        <dsp:cNvSpPr/>
      </dsp:nvSpPr>
      <dsp:spPr>
        <a:xfrm>
          <a:off x="-5203178" y="-796968"/>
          <a:ext cx="6196077" cy="6196077"/>
        </a:xfrm>
        <a:prstGeom prst="blockArc">
          <a:avLst>
            <a:gd name="adj1" fmla="val 18900000"/>
            <a:gd name="adj2" fmla="val 2700000"/>
            <a:gd name="adj3" fmla="val 349"/>
          </a:avLst>
        </a:prstGeom>
        <a:noFill/>
        <a:ln w="12700" cap="flat" cmpd="sng" algn="ctr">
          <a:solidFill>
            <a:schemeClr val="accent3">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397B7A-744D-4E5A-8183-F7EE5429E976}">
      <dsp:nvSpPr>
        <dsp:cNvPr id="0" name=""/>
        <dsp:cNvSpPr/>
      </dsp:nvSpPr>
      <dsp:spPr>
        <a:xfrm>
          <a:off x="519865" y="353812"/>
          <a:ext cx="6885064" cy="707993"/>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970" tIns="50800" rIns="50800" bIns="50800" numCol="1" spcCol="1270" anchor="ctr" anchorCtr="0">
          <a:noAutofit/>
        </a:bodyPr>
        <a:lstStyle/>
        <a:p>
          <a:pPr marL="0" lvl="0" indent="0" algn="l" defTabSz="889000">
            <a:lnSpc>
              <a:spcPct val="90000"/>
            </a:lnSpc>
            <a:spcBef>
              <a:spcPct val="0"/>
            </a:spcBef>
            <a:spcAft>
              <a:spcPct val="35000"/>
            </a:spcAft>
            <a:buFont typeface="Symbol" panose="05050102010706020507" pitchFamily="18" charset="2"/>
            <a:buNone/>
          </a:pPr>
          <a:r>
            <a:rPr lang="en-US" sz="2000" kern="1200">
              <a:effectLst/>
              <a:latin typeface="Times New Roman" panose="02020603050405020304" pitchFamily="18" charset="0"/>
              <a:ea typeface="Times New Roman" panose="02020603050405020304" pitchFamily="18" charset="0"/>
            </a:rPr>
            <a:t>Sao </a:t>
          </a:r>
          <a:r>
            <a:rPr lang="en-US" sz="2000" kern="1200" err="1">
              <a:effectLst/>
              <a:latin typeface="Times New Roman" panose="02020603050405020304" pitchFamily="18" charset="0"/>
              <a:ea typeface="Times New Roman" panose="02020603050405020304" pitchFamily="18" charset="0"/>
            </a:rPr>
            <a:t>lưu</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dữ</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liệu</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từ</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cơ</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sở</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dữ</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liệu</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quan</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hệ</a:t>
          </a:r>
          <a:r>
            <a:rPr lang="en-US" sz="2000" kern="1200">
              <a:effectLst/>
              <a:latin typeface="Times New Roman" panose="02020603050405020304" pitchFamily="18" charset="0"/>
              <a:ea typeface="Times New Roman" panose="02020603050405020304" pitchFamily="18" charset="0"/>
            </a:rPr>
            <a:t>.</a:t>
          </a:r>
          <a:endParaRPr lang="en-US" sz="2000" kern="1200">
            <a:latin typeface="Times New Roman" panose="02020603050405020304" pitchFamily="18" charset="0"/>
            <a:cs typeface="Times New Roman" panose="02020603050405020304" pitchFamily="18" charset="0"/>
          </a:endParaRPr>
        </a:p>
      </dsp:txBody>
      <dsp:txXfrm>
        <a:off x="519865" y="353812"/>
        <a:ext cx="6885064" cy="707993"/>
      </dsp:txXfrm>
    </dsp:sp>
    <dsp:sp modelId="{2A158B72-D870-4F70-88B2-B05E929ABD74}">
      <dsp:nvSpPr>
        <dsp:cNvPr id="0" name=""/>
        <dsp:cNvSpPr/>
      </dsp:nvSpPr>
      <dsp:spPr>
        <a:xfrm>
          <a:off x="77369" y="265313"/>
          <a:ext cx="884991" cy="88499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3DDE2CA-344A-44D1-8813-A4338CCA2DCE}">
      <dsp:nvSpPr>
        <dsp:cNvPr id="0" name=""/>
        <dsp:cNvSpPr/>
      </dsp:nvSpPr>
      <dsp:spPr>
        <a:xfrm>
          <a:off x="925774" y="1415986"/>
          <a:ext cx="6479155" cy="707993"/>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970" tIns="50800" rIns="50800" bIns="50800" numCol="1" spcCol="1270" anchor="ctr" anchorCtr="0">
          <a:noAutofit/>
        </a:bodyPr>
        <a:lstStyle/>
        <a:p>
          <a:pPr marL="0" lvl="0" indent="0" algn="l" defTabSz="889000">
            <a:lnSpc>
              <a:spcPct val="90000"/>
            </a:lnSpc>
            <a:spcBef>
              <a:spcPct val="0"/>
            </a:spcBef>
            <a:spcAft>
              <a:spcPct val="35000"/>
            </a:spcAft>
            <a:buFont typeface="Symbol" panose="05050102010706020507" pitchFamily="18" charset="2"/>
            <a:buNone/>
          </a:pPr>
          <a:r>
            <a:rPr lang="en-US" sz="2000" kern="1200" err="1">
              <a:effectLst/>
              <a:latin typeface="Times New Roman" panose="02020603050405020304" pitchFamily="18" charset="0"/>
              <a:ea typeface="Times New Roman" panose="02020603050405020304" pitchFamily="18" charset="0"/>
            </a:rPr>
            <a:t>Sử</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dụng</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trong</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các</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công</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cụ</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phân</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tích</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dữ</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liệu</a:t>
          </a:r>
          <a:r>
            <a:rPr lang="en-US" sz="2000" kern="1200">
              <a:effectLst/>
              <a:latin typeface="Times New Roman" panose="02020603050405020304" pitchFamily="18" charset="0"/>
              <a:ea typeface="Times New Roman" panose="02020603050405020304" pitchFamily="18" charset="0"/>
            </a:rPr>
            <a:t>.</a:t>
          </a:r>
          <a:endParaRPr lang="en-US" sz="2000" kern="1200">
            <a:latin typeface="Times New Roman" panose="02020603050405020304" pitchFamily="18" charset="0"/>
            <a:cs typeface="Times New Roman" panose="02020603050405020304" pitchFamily="18" charset="0"/>
          </a:endParaRPr>
        </a:p>
      </dsp:txBody>
      <dsp:txXfrm>
        <a:off x="925774" y="1415986"/>
        <a:ext cx="6479155" cy="707993"/>
      </dsp:txXfrm>
    </dsp:sp>
    <dsp:sp modelId="{83D90674-1D6A-4669-920B-362D49C0C0BD}">
      <dsp:nvSpPr>
        <dsp:cNvPr id="0" name=""/>
        <dsp:cNvSpPr/>
      </dsp:nvSpPr>
      <dsp:spPr>
        <a:xfrm>
          <a:off x="483278" y="1327487"/>
          <a:ext cx="884991" cy="88499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E49FB8E-9E7F-4AE3-A077-AF6A9B6EAA99}">
      <dsp:nvSpPr>
        <dsp:cNvPr id="0" name=""/>
        <dsp:cNvSpPr/>
      </dsp:nvSpPr>
      <dsp:spPr>
        <a:xfrm>
          <a:off x="925774" y="2478160"/>
          <a:ext cx="6479155" cy="707993"/>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970" tIns="50800" rIns="50800" bIns="50800" numCol="1" spcCol="1270" anchor="ctr" anchorCtr="0">
          <a:noAutofit/>
        </a:bodyPr>
        <a:lstStyle/>
        <a:p>
          <a:pPr marL="0" lvl="0" indent="0" algn="l" defTabSz="889000">
            <a:lnSpc>
              <a:spcPct val="90000"/>
            </a:lnSpc>
            <a:spcBef>
              <a:spcPct val="0"/>
            </a:spcBef>
            <a:spcAft>
              <a:spcPct val="35000"/>
            </a:spcAft>
            <a:buFont typeface="Symbol" panose="05050102010706020507" pitchFamily="18" charset="2"/>
            <a:buNone/>
          </a:pPr>
          <a:r>
            <a:rPr lang="en-US" sz="2000" kern="1200" err="1">
              <a:effectLst/>
              <a:latin typeface="Times New Roman" panose="02020603050405020304" pitchFamily="18" charset="0"/>
              <a:ea typeface="Times New Roman" panose="02020603050405020304" pitchFamily="18" charset="0"/>
            </a:rPr>
            <a:t>Tích</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hợp</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với</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lịch</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trình</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chạy</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tự</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động</a:t>
          </a:r>
          <a:r>
            <a:rPr lang="en-US" sz="2000" kern="1200">
              <a:effectLst/>
              <a:latin typeface="Times New Roman" panose="02020603050405020304" pitchFamily="18" charset="0"/>
              <a:ea typeface="Times New Roman" panose="02020603050405020304" pitchFamily="18" charset="0"/>
            </a:rPr>
            <a:t>.</a:t>
          </a:r>
          <a:endParaRPr lang="en-US" sz="2000" kern="1200">
            <a:latin typeface="Times New Roman" panose="02020603050405020304" pitchFamily="18" charset="0"/>
            <a:cs typeface="Times New Roman" panose="02020603050405020304" pitchFamily="18" charset="0"/>
          </a:endParaRPr>
        </a:p>
      </dsp:txBody>
      <dsp:txXfrm>
        <a:off x="925774" y="2478160"/>
        <a:ext cx="6479155" cy="707993"/>
      </dsp:txXfrm>
    </dsp:sp>
    <dsp:sp modelId="{AF751BF0-881E-4970-938C-324188339252}">
      <dsp:nvSpPr>
        <dsp:cNvPr id="0" name=""/>
        <dsp:cNvSpPr/>
      </dsp:nvSpPr>
      <dsp:spPr>
        <a:xfrm>
          <a:off x="483278" y="2389661"/>
          <a:ext cx="884991" cy="88499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41CCDEA-0805-42A4-AEE8-F3F1E4042774}">
      <dsp:nvSpPr>
        <dsp:cNvPr id="0" name=""/>
        <dsp:cNvSpPr/>
      </dsp:nvSpPr>
      <dsp:spPr>
        <a:xfrm>
          <a:off x="519865" y="3540335"/>
          <a:ext cx="6885064" cy="707993"/>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970" tIns="50800" rIns="50800" bIns="50800" numCol="1" spcCol="1270" anchor="ctr" anchorCtr="0">
          <a:noAutofit/>
        </a:bodyPr>
        <a:lstStyle/>
        <a:p>
          <a:pPr marL="0" lvl="0" indent="0" algn="l" defTabSz="889000">
            <a:lnSpc>
              <a:spcPct val="90000"/>
            </a:lnSpc>
            <a:spcBef>
              <a:spcPct val="0"/>
            </a:spcBef>
            <a:spcAft>
              <a:spcPct val="35000"/>
            </a:spcAft>
            <a:buFont typeface="Symbol" panose="05050102010706020507" pitchFamily="18" charset="2"/>
            <a:buNone/>
          </a:pPr>
          <a:r>
            <a:rPr lang="en-US" sz="2000" kern="1200">
              <a:effectLst/>
              <a:latin typeface="Times New Roman" panose="02020603050405020304" pitchFamily="18" charset="0"/>
              <a:ea typeface="Times New Roman" panose="02020603050405020304" pitchFamily="18" charset="0"/>
            </a:rPr>
            <a:t>Integrate </a:t>
          </a:r>
          <a:r>
            <a:rPr lang="en-US" sz="2000" kern="1200" err="1">
              <a:effectLst/>
              <a:latin typeface="Times New Roman" panose="02020603050405020304" pitchFamily="18" charset="0"/>
              <a:ea typeface="Times New Roman" panose="02020603050405020304" pitchFamily="18" charset="0"/>
            </a:rPr>
            <a:t>dữ</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liệu</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từ</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nhiều</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nguồn</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khác</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nhau</a:t>
          </a:r>
          <a:r>
            <a:rPr lang="en-US" sz="2000" kern="1200">
              <a:effectLst/>
              <a:latin typeface="Times New Roman" panose="02020603050405020304" pitchFamily="18" charset="0"/>
              <a:ea typeface="Times New Roman" panose="02020603050405020304" pitchFamily="18" charset="0"/>
            </a:rPr>
            <a:t>.</a:t>
          </a:r>
          <a:endParaRPr lang="en-US" sz="2000" kern="1200">
            <a:latin typeface="Times New Roman" panose="02020603050405020304" pitchFamily="18" charset="0"/>
            <a:cs typeface="Times New Roman" panose="02020603050405020304" pitchFamily="18" charset="0"/>
          </a:endParaRPr>
        </a:p>
      </dsp:txBody>
      <dsp:txXfrm>
        <a:off x="519865" y="3540335"/>
        <a:ext cx="6885064" cy="707993"/>
      </dsp:txXfrm>
    </dsp:sp>
    <dsp:sp modelId="{364E4741-4B06-4EEB-B862-A49B106ACAB3}">
      <dsp:nvSpPr>
        <dsp:cNvPr id="0" name=""/>
        <dsp:cNvSpPr/>
      </dsp:nvSpPr>
      <dsp:spPr>
        <a:xfrm>
          <a:off x="77369" y="3451835"/>
          <a:ext cx="884991" cy="88499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E6E6F73-4F22-87EB-C109-D7743792134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C730C58-06CC-6E82-6D99-A309B909997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EF9BD3-8834-4B70-84EC-453B831AC6F7}" type="datetimeFigureOut">
              <a:rPr lang="en-US" smtClean="0"/>
              <a:t>10/11/2023</a:t>
            </a:fld>
            <a:endParaRPr lang="en-US"/>
          </a:p>
        </p:txBody>
      </p:sp>
      <p:sp>
        <p:nvSpPr>
          <p:cNvPr id="4" name="Footer Placeholder 3">
            <a:extLst>
              <a:ext uri="{FF2B5EF4-FFF2-40B4-BE49-F238E27FC236}">
                <a16:creationId xmlns:a16="http://schemas.microsoft.com/office/drawing/2014/main" id="{C69B3798-36C0-3272-2F0E-E4DEEE7729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BC4ABF4-5650-CAE2-A2E6-04A40578091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3D11D8-8384-43FA-B138-7486627F5138}" type="slidenum">
              <a:rPr lang="en-US" smtClean="0"/>
              <a:t>‹#›</a:t>
            </a:fld>
            <a:endParaRPr lang="en-US"/>
          </a:p>
        </p:txBody>
      </p:sp>
    </p:spTree>
    <p:extLst>
      <p:ext uri="{BB962C8B-B14F-4D97-AF65-F5344CB8AC3E}">
        <p14:creationId xmlns:p14="http://schemas.microsoft.com/office/powerpoint/2010/main" val="206598352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3.png>
</file>

<file path=ppt/media/image4.svg>
</file>

<file path=ppt/media/image5.gif>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A49F08-9100-4AF5-BC0A-FC6A093BE3CC}" type="datetimeFigureOut">
              <a:rPr lang="ko-KR" altLang="en-US" smtClean="0"/>
              <a:t>2023-10-11</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8FC7D2-309F-4B1D-AF63-DB3D4B544859}" type="slidenum">
              <a:rPr lang="ko-KR" altLang="en-US" smtClean="0"/>
              <a:t>‹#›</a:t>
            </a:fld>
            <a:endParaRPr lang="ko-KR" altLang="en-US"/>
          </a:p>
        </p:txBody>
      </p:sp>
    </p:spTree>
    <p:extLst>
      <p:ext uri="{BB962C8B-B14F-4D97-AF65-F5344CB8AC3E}">
        <p14:creationId xmlns:p14="http://schemas.microsoft.com/office/powerpoint/2010/main" val="3717933522"/>
      </p:ext>
    </p:extLst>
  </p:cSld>
  <p:clrMap bg1="lt1" tx1="dk1" bg2="lt2" tx2="dk2" accent1="accent1" accent2="accent2" accent3="accent3" accent4="accent4" accent5="accent5" accent6="accent6" hlink="hlink" folHlink="folHlink"/>
  <p:hf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sz="1800">
                <a:effectLst/>
                <a:latin typeface="Times New Roman" panose="02020603050405020304" pitchFamily="18" charset="0"/>
                <a:ea typeface="Times New Roman" panose="02020603050405020304" pitchFamily="18" charset="0"/>
              </a:rPr>
              <a:t>Việc tải dữ liệu từ nhiều nguồn không đồng nhất đưa vào các cụm Hadoop xuất hiện các vấn đề cần phải xử lý bao gồm:</a:t>
            </a:r>
            <a:endParaRPr lang="en-US" sz="1800" kern="0">
              <a:effectLst/>
              <a:latin typeface="Times New Roman" panose="02020603050405020304" pitchFamily="18" charset="0"/>
              <a:ea typeface="Times New Roman" panose="02020603050405020304" pitchFamily="18" charset="0"/>
            </a:endParaRPr>
          </a:p>
          <a:p>
            <a:r>
              <a:rPr lang="en-US" sz="1800" kern="0">
                <a:effectLst/>
                <a:latin typeface="Times New Roman" panose="02020603050405020304" pitchFamily="18" charset="0"/>
                <a:ea typeface="Times New Roman" panose="02020603050405020304" pitchFamily="18" charset="0"/>
              </a:rPr>
              <a:t>=&gt; Vì thế nên khi sử dụng Sqoop, việc Sử dụng nhập xuất dữ liệu bằng kiến trúc Mapreduce, giúp quá trình xử lý song song trở nên nhanh chóng, tiết kiệm chi phí.</a:t>
            </a:r>
            <a:endParaRPr lang="en-US"/>
          </a:p>
        </p:txBody>
      </p:sp>
      <p:sp>
        <p:nvSpPr>
          <p:cNvPr id="4" name="Slide Number Placeholder 3"/>
          <p:cNvSpPr>
            <a:spLocks noGrp="1"/>
          </p:cNvSpPr>
          <p:nvPr>
            <p:ph type="sldNum" sz="quarter" idx="5"/>
          </p:nvPr>
        </p:nvSpPr>
        <p:spPr/>
        <p:txBody>
          <a:bodyPr/>
          <a:lstStyle/>
          <a:p>
            <a:fld id="{F08FC7D2-309F-4B1D-AF63-DB3D4B544859}" type="slidenum">
              <a:rPr lang="ko-KR" altLang="en-US" smtClean="0"/>
              <a:t>6</a:t>
            </a:fld>
            <a:endParaRPr lang="ko-KR" altLang="en-US"/>
          </a:p>
        </p:txBody>
      </p:sp>
    </p:spTree>
    <p:extLst>
      <p:ext uri="{BB962C8B-B14F-4D97-AF65-F5344CB8AC3E}">
        <p14:creationId xmlns:p14="http://schemas.microsoft.com/office/powerpoint/2010/main" val="2899284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a:effectLst/>
                <a:latin typeface="Times New Roman" panose="02020603050405020304" pitchFamily="18" charset="0"/>
                <a:ea typeface="Times New Roman" panose="02020603050405020304" pitchFamily="18" charset="0"/>
              </a:rPr>
              <a:t>Trong thời gian tiếp theo, Apache Sqoop 2 được ra đời và phát triển. Apache Sqoop 2 có kiến ​​trúc hiện đại hơn và một loạt các cải tiến so với phiên bản trước.</a:t>
            </a:r>
          </a:p>
          <a:p>
            <a:pPr marL="0" marR="0" lvl="0" indent="0" algn="l" defTabSz="914400" rtl="0" eaLnBrk="1" fontAlgn="auto" latinLnBrk="1" hangingPunct="1">
              <a:lnSpc>
                <a:spcPct val="100000"/>
              </a:lnSpc>
              <a:spcBef>
                <a:spcPts val="0"/>
              </a:spcBef>
              <a:spcAft>
                <a:spcPts val="0"/>
              </a:spcAft>
              <a:buClrTx/>
              <a:buSzTx/>
              <a:buFontTx/>
              <a:buNone/>
              <a:tabLst/>
              <a:defRPr/>
            </a:pPr>
            <a:r>
              <a:rPr lang="en-US" sz="1800">
                <a:effectLst/>
                <a:latin typeface="Times New Roman" panose="02020603050405020304" pitchFamily="18" charset="0"/>
                <a:ea typeface="Times New Roman" panose="02020603050405020304" pitchFamily="18" charset="0"/>
              </a:rPr>
              <a:t>Và hiện nay, Apache Sqoop là một phần không thể thiếu trong quá trình xử lý và phân tích dữ liệu lớn trong môi trường Hadoop và Big Data hiện đại.</a:t>
            </a:r>
          </a:p>
          <a:p>
            <a:endParaRPr lang="en-US"/>
          </a:p>
        </p:txBody>
      </p:sp>
      <p:sp>
        <p:nvSpPr>
          <p:cNvPr id="4" name="Slide Number Placeholder 3"/>
          <p:cNvSpPr>
            <a:spLocks noGrp="1"/>
          </p:cNvSpPr>
          <p:nvPr>
            <p:ph type="sldNum" sz="quarter" idx="5"/>
          </p:nvPr>
        </p:nvSpPr>
        <p:spPr/>
        <p:txBody>
          <a:bodyPr/>
          <a:lstStyle/>
          <a:p>
            <a:fld id="{F08FC7D2-309F-4B1D-AF63-DB3D4B544859}" type="slidenum">
              <a:rPr lang="ko-KR" altLang="en-US" smtClean="0"/>
              <a:t>7</a:t>
            </a:fld>
            <a:endParaRPr lang="ko-KR" altLang="en-US"/>
          </a:p>
        </p:txBody>
      </p:sp>
    </p:spTree>
    <p:extLst>
      <p:ext uri="{BB962C8B-B14F-4D97-AF65-F5344CB8AC3E}">
        <p14:creationId xmlns:p14="http://schemas.microsoft.com/office/powerpoint/2010/main" val="997585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a:effectLst/>
                <a:latin typeface="Times New Roman" panose="02020603050405020304" pitchFamily="18" charset="0"/>
                <a:ea typeface="Times New Roman" panose="02020603050405020304" pitchFamily="18" charset="0"/>
              </a:rPr>
              <a:t>Sqoop có thể tích hợp vào các công cụ quản lý lịch trình như Apache Oozie hoặc cron jobs để thực hiện các quy trình chuyển đổi dữ liệu tự động và định kỳ.</a:t>
            </a:r>
            <a:endParaRPr lang="en-US"/>
          </a:p>
        </p:txBody>
      </p:sp>
      <p:sp>
        <p:nvSpPr>
          <p:cNvPr id="4" name="Slide Number Placeholder 3"/>
          <p:cNvSpPr>
            <a:spLocks noGrp="1"/>
          </p:cNvSpPr>
          <p:nvPr>
            <p:ph type="sldNum" sz="quarter" idx="5"/>
          </p:nvPr>
        </p:nvSpPr>
        <p:spPr/>
        <p:txBody>
          <a:bodyPr/>
          <a:lstStyle/>
          <a:p>
            <a:fld id="{F08FC7D2-309F-4B1D-AF63-DB3D4B544859}" type="slidenum">
              <a:rPr lang="ko-KR" altLang="en-US" smtClean="0"/>
              <a:t>9</a:t>
            </a:fld>
            <a:endParaRPr lang="ko-KR" altLang="en-US"/>
          </a:p>
        </p:txBody>
      </p:sp>
    </p:spTree>
    <p:extLst>
      <p:ext uri="{BB962C8B-B14F-4D97-AF65-F5344CB8AC3E}">
        <p14:creationId xmlns:p14="http://schemas.microsoft.com/office/powerpoint/2010/main" val="4079385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8FC7D2-309F-4B1D-AF63-DB3D4B544859}" type="slidenum">
              <a:rPr lang="ko-KR" altLang="en-US" smtClean="0"/>
              <a:t>10</a:t>
            </a:fld>
            <a:endParaRPr lang="ko-KR" altLang="en-US"/>
          </a:p>
        </p:txBody>
      </p:sp>
    </p:spTree>
    <p:extLst>
      <p:ext uri="{BB962C8B-B14F-4D97-AF65-F5344CB8AC3E}">
        <p14:creationId xmlns:p14="http://schemas.microsoft.com/office/powerpoint/2010/main" val="41517907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www.pptmon.com/" TargetMode="Externa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www.pptmon.com/" TargetMode="Externa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PTMON titl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23" name="TextBox 22">
            <a:extLst>
              <a:ext uri="{FF2B5EF4-FFF2-40B4-BE49-F238E27FC236}">
                <a16:creationId xmlns:a16="http://schemas.microsoft.com/office/drawing/2014/main" id="{D0222388-ACFB-4C7D-92F6-B808C17D7B0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2" name="그래픽 1">
            <a:extLst>
              <a:ext uri="{FF2B5EF4-FFF2-40B4-BE49-F238E27FC236}">
                <a16:creationId xmlns:a16="http://schemas.microsoft.com/office/drawing/2014/main" id="{6F73C631-3D92-47BD-8F59-E6CC51900BE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5835980" y="2952750"/>
            <a:ext cx="6356019" cy="3905249"/>
          </a:xfrm>
          <a:prstGeom prst="rect">
            <a:avLst/>
          </a:prstGeom>
        </p:spPr>
      </p:pic>
      <p:sp>
        <p:nvSpPr>
          <p:cNvPr id="3" name="직사각형 2">
            <a:extLst>
              <a:ext uri="{FF2B5EF4-FFF2-40B4-BE49-F238E27FC236}">
                <a16:creationId xmlns:a16="http://schemas.microsoft.com/office/drawing/2014/main" id="{3101FB12-1B64-4686-9B96-A00576BA843F}"/>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5" name="타원 4">
            <a:extLst>
              <a:ext uri="{FF2B5EF4-FFF2-40B4-BE49-F238E27FC236}">
                <a16:creationId xmlns:a16="http://schemas.microsoft.com/office/drawing/2014/main" id="{6ADE2234-E486-46B8-912F-EBA8B77932DF}"/>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11" name="타원 10">
            <a:extLst>
              <a:ext uri="{FF2B5EF4-FFF2-40B4-BE49-F238E27FC236}">
                <a16:creationId xmlns:a16="http://schemas.microsoft.com/office/drawing/2014/main" id="{A66216C9-C42B-4ECE-B01D-A13242525C54}"/>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25494878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154FF57A-D63F-4ED2-A622-82383E39D51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grpSp>
        <p:nvGrpSpPr>
          <p:cNvPr id="7" name="그룹 6">
            <a:extLst>
              <a:ext uri="{FF2B5EF4-FFF2-40B4-BE49-F238E27FC236}">
                <a16:creationId xmlns:a16="http://schemas.microsoft.com/office/drawing/2014/main" id="{1B81C83E-BFB1-4795-B2BC-6C3C4373BA0A}"/>
              </a:ext>
            </a:extLst>
          </p:cNvPr>
          <p:cNvGrpSpPr/>
          <p:nvPr userDrawn="1"/>
        </p:nvGrpSpPr>
        <p:grpSpPr>
          <a:xfrm>
            <a:off x="703575" y="0"/>
            <a:ext cx="248249" cy="1514476"/>
            <a:chOff x="941700" y="-1"/>
            <a:chExt cx="468000" cy="2855101"/>
          </a:xfrm>
        </p:grpSpPr>
        <p:sp>
          <p:nvSpPr>
            <p:cNvPr id="8" name="직사각형 7">
              <a:extLst>
                <a:ext uri="{FF2B5EF4-FFF2-40B4-BE49-F238E27FC236}">
                  <a16:creationId xmlns:a16="http://schemas.microsoft.com/office/drawing/2014/main" id="{CBDA25D1-823F-4D1F-B9B6-335B803C8222}"/>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7F26B75B-7960-423F-92B6-52D9E52C182C}"/>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10" name="타원 9">
              <a:extLst>
                <a:ext uri="{FF2B5EF4-FFF2-40B4-BE49-F238E27FC236}">
                  <a16:creationId xmlns:a16="http://schemas.microsoft.com/office/drawing/2014/main" id="{31E25C8D-EC29-474F-98E3-2ED212659368}"/>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grpSp>
      <p:sp>
        <p:nvSpPr>
          <p:cNvPr id="11" name="그림 개체 틀 5">
            <a:extLst>
              <a:ext uri="{FF2B5EF4-FFF2-40B4-BE49-F238E27FC236}">
                <a16:creationId xmlns:a16="http://schemas.microsoft.com/office/drawing/2014/main" id="{F1A0D02C-823F-426D-A543-A947560976EF}"/>
              </a:ext>
            </a:extLst>
          </p:cNvPr>
          <p:cNvSpPr>
            <a:spLocks noGrp="1"/>
          </p:cNvSpPr>
          <p:nvPr>
            <p:ph type="pic" sz="quarter" idx="10" hasCustomPrompt="1"/>
          </p:nvPr>
        </p:nvSpPr>
        <p:spPr>
          <a:xfrm>
            <a:off x="7252017" y="910115"/>
            <a:ext cx="3825240" cy="5114925"/>
          </a:xfrm>
          <a:prstGeom prst="roundRect">
            <a:avLst>
              <a:gd name="adj" fmla="val 1926"/>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20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9461635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78504C32-2C7D-4A0C-B4CC-F6146CF7C2F4}"/>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grpSp>
        <p:nvGrpSpPr>
          <p:cNvPr id="7" name="그룹 6">
            <a:extLst>
              <a:ext uri="{FF2B5EF4-FFF2-40B4-BE49-F238E27FC236}">
                <a16:creationId xmlns:a16="http://schemas.microsoft.com/office/drawing/2014/main" id="{B018938E-BF7D-443E-927E-ABAAB2BDE379}"/>
              </a:ext>
            </a:extLst>
          </p:cNvPr>
          <p:cNvGrpSpPr/>
          <p:nvPr userDrawn="1"/>
        </p:nvGrpSpPr>
        <p:grpSpPr>
          <a:xfrm>
            <a:off x="703575" y="0"/>
            <a:ext cx="248249" cy="1514476"/>
            <a:chOff x="941700" y="-1"/>
            <a:chExt cx="468000" cy="2855101"/>
          </a:xfrm>
        </p:grpSpPr>
        <p:sp>
          <p:nvSpPr>
            <p:cNvPr id="8" name="직사각형 7">
              <a:extLst>
                <a:ext uri="{FF2B5EF4-FFF2-40B4-BE49-F238E27FC236}">
                  <a16:creationId xmlns:a16="http://schemas.microsoft.com/office/drawing/2014/main" id="{B61A7118-95EB-4CFF-89EE-8DEDBCCE938C}"/>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2CF4D630-CE63-44B9-80E0-6C86A248EE4C}"/>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10" name="타원 9">
              <a:extLst>
                <a:ext uri="{FF2B5EF4-FFF2-40B4-BE49-F238E27FC236}">
                  <a16:creationId xmlns:a16="http://schemas.microsoft.com/office/drawing/2014/main" id="{DB4C929A-D131-4FF9-89C9-67EB7779DA34}"/>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grpSp>
      <p:sp>
        <p:nvSpPr>
          <p:cNvPr id="11" name="그림 개체 틀 8">
            <a:extLst>
              <a:ext uri="{FF2B5EF4-FFF2-40B4-BE49-F238E27FC236}">
                <a16:creationId xmlns:a16="http://schemas.microsoft.com/office/drawing/2014/main" id="{EF8B36F2-00E6-47BD-8D19-D986785A0FC6}"/>
              </a:ext>
            </a:extLst>
          </p:cNvPr>
          <p:cNvSpPr>
            <a:spLocks noGrp="1"/>
          </p:cNvSpPr>
          <p:nvPr>
            <p:ph type="pic" sz="quarter" idx="10" hasCustomPrompt="1"/>
          </p:nvPr>
        </p:nvSpPr>
        <p:spPr>
          <a:xfrm>
            <a:off x="5119428" y="1138220"/>
            <a:ext cx="6273800" cy="3784600"/>
          </a:xfrm>
          <a:prstGeom prst="rect">
            <a:avLst/>
          </a:prstGeom>
          <a:pattFill prst="pct10">
            <a:fgClr>
              <a:schemeClr val="bg1">
                <a:lumMod val="75000"/>
              </a:schemeClr>
            </a:fgClr>
            <a:bgClr>
              <a:schemeClr val="bg1">
                <a:lumMod val="95000"/>
              </a:schemeClr>
            </a:bgClr>
          </a:pattFill>
        </p:spPr>
        <p:txBody>
          <a:bodyPr anchor="b" anchorCtr="1"/>
          <a:lstStyle>
            <a:lvl1pPr marL="228600" marR="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sz="20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173544164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3871624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sp>
        <p:nvSpPr>
          <p:cNvPr id="6" name="사각형: 둥근 모서리 5">
            <a:extLst>
              <a:ext uri="{FF2B5EF4-FFF2-40B4-BE49-F238E27FC236}">
                <a16:creationId xmlns:a16="http://schemas.microsoft.com/office/drawing/2014/main" id="{15E7BE97-342A-4175-A1C2-049A63AB67B9}"/>
              </a:ext>
            </a:extLst>
          </p:cNvPr>
          <p:cNvSpPr/>
          <p:nvPr userDrawn="1"/>
        </p:nvSpPr>
        <p:spPr>
          <a:xfrm>
            <a:off x="-698500" y="2057400"/>
            <a:ext cx="876300" cy="2743200"/>
          </a:xfrm>
          <a:prstGeom prst="roundRect">
            <a:avLst>
              <a:gd name="adj" fmla="val 12319"/>
            </a:avLst>
          </a:prstGeom>
          <a:solidFill>
            <a:srgbClr val="D33B3B"/>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37037084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PTMON custom">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AA0AA798-D794-425E-BA64-2DD060502271}"/>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727800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D72D180D-7893-45B9-9297-0A6447D3460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grpSp>
        <p:nvGrpSpPr>
          <p:cNvPr id="2" name="그룹 1">
            <a:extLst>
              <a:ext uri="{FF2B5EF4-FFF2-40B4-BE49-F238E27FC236}">
                <a16:creationId xmlns:a16="http://schemas.microsoft.com/office/drawing/2014/main" id="{66945975-6B34-4A52-A1B1-CF0D261AC003}"/>
              </a:ext>
            </a:extLst>
          </p:cNvPr>
          <p:cNvGrpSpPr/>
          <p:nvPr userDrawn="1"/>
        </p:nvGrpSpPr>
        <p:grpSpPr>
          <a:xfrm>
            <a:off x="703575" y="0"/>
            <a:ext cx="248249" cy="1514476"/>
            <a:chOff x="941700" y="-1"/>
            <a:chExt cx="468000" cy="2855101"/>
          </a:xfrm>
        </p:grpSpPr>
        <p:sp>
          <p:nvSpPr>
            <p:cNvPr id="7" name="직사각형 6">
              <a:extLst>
                <a:ext uri="{FF2B5EF4-FFF2-40B4-BE49-F238E27FC236}">
                  <a16:creationId xmlns:a16="http://schemas.microsoft.com/office/drawing/2014/main" id="{2645144A-0918-44AD-9F8A-EDA6999CF3E8}"/>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8" name="타원 7">
              <a:extLst>
                <a:ext uri="{FF2B5EF4-FFF2-40B4-BE49-F238E27FC236}">
                  <a16:creationId xmlns:a16="http://schemas.microsoft.com/office/drawing/2014/main" id="{0C8AF70C-49BE-4AE1-8046-B6AC2500C078}"/>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AFF5EEB8-D474-42CB-BC9D-4E727B68C285}"/>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grpSp>
    </p:spTree>
    <p:extLst>
      <p:ext uri="{BB962C8B-B14F-4D97-AF65-F5344CB8AC3E}">
        <p14:creationId xmlns:p14="http://schemas.microsoft.com/office/powerpoint/2010/main" val="268119578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PPTMON slide">
    <p:spTree>
      <p:nvGrpSpPr>
        <p:cNvPr id="1" name=""/>
        <p:cNvGrpSpPr/>
        <p:nvPr/>
      </p:nvGrpSpPr>
      <p:grpSpPr>
        <a:xfrm>
          <a:off x="0" y="0"/>
          <a:ext cx="0" cy="0"/>
          <a:chOff x="0" y="0"/>
          <a:chExt cx="0" cy="0"/>
        </a:xfrm>
      </p:grpSpPr>
      <p:pic>
        <p:nvPicPr>
          <p:cNvPr id="8" name="그래픽 7">
            <a:extLst>
              <a:ext uri="{FF2B5EF4-FFF2-40B4-BE49-F238E27FC236}">
                <a16:creationId xmlns:a16="http://schemas.microsoft.com/office/drawing/2014/main" id="{13F98ED8-15D3-4873-B5FA-DE7829C3392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7334554" y="3873500"/>
            <a:ext cx="4857445" cy="2984499"/>
          </a:xfrm>
          <a:prstGeom prst="rect">
            <a:avLst/>
          </a:prstGeom>
        </p:spPr>
      </p:pic>
      <p:pic>
        <p:nvPicPr>
          <p:cNvPr id="4" name="Graphic 3">
            <a:hlinkClick r:id="rId4"/>
            <a:extLst>
              <a:ext uri="{FF2B5EF4-FFF2-40B4-BE49-F238E27FC236}">
                <a16:creationId xmlns:a16="http://schemas.microsoft.com/office/drawing/2014/main" id="{18391A64-485F-424B-B3B2-B1CB6E26B08D}"/>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4"/>
              </a:rPr>
              <a:t>Presentation template by</a:t>
            </a:r>
            <a:endParaRPr lang="ko-KR" altLang="en-US" sz="1000" u="none">
              <a:latin typeface="Arial" panose="020B0604020202020204" pitchFamily="34" charset="0"/>
              <a:cs typeface="Arial" panose="020B0604020202020204" pitchFamily="34" charset="0"/>
            </a:endParaRPr>
          </a:p>
        </p:txBody>
      </p:sp>
      <p:sp>
        <p:nvSpPr>
          <p:cNvPr id="6" name="자유형: 도형 5">
            <a:extLst>
              <a:ext uri="{FF2B5EF4-FFF2-40B4-BE49-F238E27FC236}">
                <a16:creationId xmlns:a16="http://schemas.microsoft.com/office/drawing/2014/main" id="{4CD62DE7-3057-43E9-8A36-49039C1FC71F}"/>
              </a:ext>
            </a:extLst>
          </p:cNvPr>
          <p:cNvSpPr/>
          <p:nvPr userDrawn="1"/>
        </p:nvSpPr>
        <p:spPr>
          <a:xfrm flipV="1">
            <a:off x="1128712" y="0"/>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7" name="자유형: 도형 6">
            <a:extLst>
              <a:ext uri="{FF2B5EF4-FFF2-40B4-BE49-F238E27FC236}">
                <a16:creationId xmlns:a16="http://schemas.microsoft.com/office/drawing/2014/main" id="{AD4E488A-4161-4884-8B6C-AA812CB111DC}"/>
              </a:ext>
            </a:extLst>
          </p:cNvPr>
          <p:cNvSpPr/>
          <p:nvPr userDrawn="1"/>
        </p:nvSpPr>
        <p:spPr>
          <a:xfrm>
            <a:off x="1128712" y="6657976"/>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316225094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PPTMON slide">
    <p:spTree>
      <p:nvGrpSpPr>
        <p:cNvPr id="1" name=""/>
        <p:cNvGrpSpPr/>
        <p:nvPr/>
      </p:nvGrpSpPr>
      <p:grpSpPr>
        <a:xfrm>
          <a:off x="0" y="0"/>
          <a:ext cx="0" cy="0"/>
          <a:chOff x="0" y="0"/>
          <a:chExt cx="0" cy="0"/>
        </a:xfrm>
      </p:grpSpPr>
      <p:pic>
        <p:nvPicPr>
          <p:cNvPr id="16" name="그래픽 15">
            <a:extLst>
              <a:ext uri="{FF2B5EF4-FFF2-40B4-BE49-F238E27FC236}">
                <a16:creationId xmlns:a16="http://schemas.microsoft.com/office/drawing/2014/main" id="{57F4271A-4826-4C5E-BA2B-A31942BB3F0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7334554" y="3873500"/>
            <a:ext cx="4857445" cy="2984499"/>
          </a:xfrm>
          <a:prstGeom prst="rect">
            <a:avLst/>
          </a:prstGeom>
        </p:spPr>
      </p:pic>
      <p:pic>
        <p:nvPicPr>
          <p:cNvPr id="4" name="Graphic 3">
            <a:hlinkClick r:id="rId4"/>
            <a:extLst>
              <a:ext uri="{FF2B5EF4-FFF2-40B4-BE49-F238E27FC236}">
                <a16:creationId xmlns:a16="http://schemas.microsoft.com/office/drawing/2014/main" id="{18391A64-485F-424B-B3B2-B1CB6E26B08D}"/>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4"/>
              </a:rPr>
              <a:t>Presentation template by</a:t>
            </a:r>
            <a:endParaRPr lang="ko-KR" altLang="en-US" sz="1000" u="none">
              <a:latin typeface="Arial" panose="020B0604020202020204" pitchFamily="34" charset="0"/>
              <a:cs typeface="Arial" panose="020B0604020202020204" pitchFamily="34" charset="0"/>
            </a:endParaRPr>
          </a:p>
        </p:txBody>
      </p:sp>
      <p:sp>
        <p:nvSpPr>
          <p:cNvPr id="7" name="자유형: 도형 6">
            <a:extLst>
              <a:ext uri="{FF2B5EF4-FFF2-40B4-BE49-F238E27FC236}">
                <a16:creationId xmlns:a16="http://schemas.microsoft.com/office/drawing/2014/main" id="{DDC9CCA4-63E8-4619-9894-5BC8EEA2B1CB}"/>
              </a:ext>
            </a:extLst>
          </p:cNvPr>
          <p:cNvSpPr/>
          <p:nvPr userDrawn="1"/>
        </p:nvSpPr>
        <p:spPr>
          <a:xfrm>
            <a:off x="0" y="1308100"/>
            <a:ext cx="177800" cy="4241800"/>
          </a:xfrm>
          <a:custGeom>
            <a:avLst/>
            <a:gdLst>
              <a:gd name="connsiteX0" fmla="*/ 0 w 177800"/>
              <a:gd name="connsiteY0" fmla="*/ 0 h 4241800"/>
              <a:gd name="connsiteX1" fmla="*/ 69849 w 177800"/>
              <a:gd name="connsiteY1" fmla="*/ 0 h 4241800"/>
              <a:gd name="connsiteX2" fmla="*/ 177800 w 177800"/>
              <a:gd name="connsiteY2" fmla="*/ 107951 h 4241800"/>
              <a:gd name="connsiteX3" fmla="*/ 177800 w 177800"/>
              <a:gd name="connsiteY3" fmla="*/ 4133849 h 4241800"/>
              <a:gd name="connsiteX4" fmla="*/ 69849 w 177800"/>
              <a:gd name="connsiteY4" fmla="*/ 4241800 h 4241800"/>
              <a:gd name="connsiteX5" fmla="*/ 0 w 177800"/>
              <a:gd name="connsiteY5" fmla="*/ 4241800 h 424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800" h="4241800">
                <a:moveTo>
                  <a:pt x="0" y="0"/>
                </a:moveTo>
                <a:lnTo>
                  <a:pt x="69849" y="0"/>
                </a:lnTo>
                <a:cubicBezTo>
                  <a:pt x="129469" y="0"/>
                  <a:pt x="177800" y="48331"/>
                  <a:pt x="177800" y="107951"/>
                </a:cubicBezTo>
                <a:lnTo>
                  <a:pt x="177800" y="4133849"/>
                </a:lnTo>
                <a:cubicBezTo>
                  <a:pt x="177800" y="4193469"/>
                  <a:pt x="129469" y="4241800"/>
                  <a:pt x="69849" y="4241800"/>
                </a:cubicBezTo>
                <a:lnTo>
                  <a:pt x="0" y="4241800"/>
                </a:lnTo>
                <a:close/>
              </a:path>
            </a:pathLst>
          </a:custGeom>
          <a:solidFill>
            <a:srgbClr val="D33B3B"/>
          </a:solidFill>
          <a:ln w="9525" cap="flat">
            <a:noFill/>
            <a:prstDash val="solid"/>
            <a:miter/>
          </a:ln>
        </p:spPr>
        <p:txBody>
          <a:bodyPr rtlCol="0" anchor="ctr"/>
          <a:lstStyle/>
          <a:p>
            <a:pPr algn="l"/>
            <a:endParaRPr lang="ko-KR" altLang="en-US"/>
          </a:p>
        </p:txBody>
      </p:sp>
      <p:sp>
        <p:nvSpPr>
          <p:cNvPr id="8" name="자유형: 도형 7">
            <a:extLst>
              <a:ext uri="{FF2B5EF4-FFF2-40B4-BE49-F238E27FC236}">
                <a16:creationId xmlns:a16="http://schemas.microsoft.com/office/drawing/2014/main" id="{A7178C29-2DEE-400C-B09E-5A33DACEFE88}"/>
              </a:ext>
            </a:extLst>
          </p:cNvPr>
          <p:cNvSpPr/>
          <p:nvPr userDrawn="1"/>
        </p:nvSpPr>
        <p:spPr>
          <a:xfrm flipH="1">
            <a:off x="12014200" y="1308100"/>
            <a:ext cx="177800" cy="4241800"/>
          </a:xfrm>
          <a:custGeom>
            <a:avLst/>
            <a:gdLst>
              <a:gd name="connsiteX0" fmla="*/ 0 w 177800"/>
              <a:gd name="connsiteY0" fmla="*/ 0 h 4241800"/>
              <a:gd name="connsiteX1" fmla="*/ 69849 w 177800"/>
              <a:gd name="connsiteY1" fmla="*/ 0 h 4241800"/>
              <a:gd name="connsiteX2" fmla="*/ 177800 w 177800"/>
              <a:gd name="connsiteY2" fmla="*/ 107951 h 4241800"/>
              <a:gd name="connsiteX3" fmla="*/ 177800 w 177800"/>
              <a:gd name="connsiteY3" fmla="*/ 4133849 h 4241800"/>
              <a:gd name="connsiteX4" fmla="*/ 69849 w 177800"/>
              <a:gd name="connsiteY4" fmla="*/ 4241800 h 4241800"/>
              <a:gd name="connsiteX5" fmla="*/ 0 w 177800"/>
              <a:gd name="connsiteY5" fmla="*/ 4241800 h 424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800" h="4241800">
                <a:moveTo>
                  <a:pt x="0" y="0"/>
                </a:moveTo>
                <a:lnTo>
                  <a:pt x="69849" y="0"/>
                </a:lnTo>
                <a:cubicBezTo>
                  <a:pt x="129469" y="0"/>
                  <a:pt x="177800" y="48331"/>
                  <a:pt x="177800" y="107951"/>
                </a:cubicBezTo>
                <a:lnTo>
                  <a:pt x="177800" y="4133849"/>
                </a:lnTo>
                <a:cubicBezTo>
                  <a:pt x="177800" y="4193469"/>
                  <a:pt x="129469" y="4241800"/>
                  <a:pt x="69849" y="4241800"/>
                </a:cubicBezTo>
                <a:lnTo>
                  <a:pt x="0" y="4241800"/>
                </a:lnTo>
                <a:close/>
              </a:path>
            </a:pathLst>
          </a:custGeom>
          <a:solidFill>
            <a:srgbClr val="D33B3B"/>
          </a:solidFill>
          <a:ln w="9525" cap="flat">
            <a:noFill/>
            <a:prstDash val="solid"/>
            <a:miter/>
          </a:ln>
        </p:spPr>
        <p:txBody>
          <a:bodyPr rtlCol="0" anchor="ctr"/>
          <a:lstStyle/>
          <a:p>
            <a:pPr algn="l"/>
            <a:endParaRPr lang="ko-KR" altLang="en-US"/>
          </a:p>
        </p:txBody>
      </p:sp>
      <p:sp>
        <p:nvSpPr>
          <p:cNvPr id="9" name="그림 개체 틀 4">
            <a:extLst>
              <a:ext uri="{FF2B5EF4-FFF2-40B4-BE49-F238E27FC236}">
                <a16:creationId xmlns:a16="http://schemas.microsoft.com/office/drawing/2014/main" id="{E242FE71-A907-46AE-8741-CA35EC789849}"/>
              </a:ext>
            </a:extLst>
          </p:cNvPr>
          <p:cNvSpPr>
            <a:spLocks noGrp="1"/>
          </p:cNvSpPr>
          <p:nvPr>
            <p:ph type="pic" sz="quarter" idx="10" hasCustomPrompt="1"/>
          </p:nvPr>
        </p:nvSpPr>
        <p:spPr>
          <a:xfrm>
            <a:off x="6502611" y="1309100"/>
            <a:ext cx="4240800" cy="4240800"/>
          </a:xfrm>
          <a:prstGeom prst="roundRect">
            <a:avLst>
              <a:gd name="adj" fmla="val 6863"/>
            </a:avLst>
          </a:prstGeom>
          <a:pattFill prst="pct10">
            <a:fgClr>
              <a:schemeClr val="bg1">
                <a:lumMod val="75000"/>
              </a:schemeClr>
            </a:fgClr>
            <a:bgClr>
              <a:schemeClr val="bg1">
                <a:lumMod val="95000"/>
              </a:schemeClr>
            </a:bgClr>
          </a:pattFill>
        </p:spPr>
        <p:txBody>
          <a:bodyPr tIns="828000" anchor="ctr" anchorCtr="1"/>
          <a:lstStyle>
            <a:lvl1pPr marL="0" indent="0">
              <a:buNone/>
              <a:defRPr sz="1600"/>
            </a:lvl1pPr>
          </a:lstStyle>
          <a:p>
            <a:r>
              <a:rPr lang="en-US" altLang="ko-KR"/>
              <a:t>Click icon to add picture</a:t>
            </a:r>
            <a:endParaRPr lang="ko-KR" altLang="en-US"/>
          </a:p>
        </p:txBody>
      </p:sp>
    </p:spTree>
    <p:extLst>
      <p:ext uri="{BB962C8B-B14F-4D97-AF65-F5344CB8AC3E}">
        <p14:creationId xmlns:p14="http://schemas.microsoft.com/office/powerpoint/2010/main" val="41373406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94115C24-2B46-4124-ACFC-848B3291742E}"/>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7334554" y="3873500"/>
            <a:ext cx="4857445" cy="2984499"/>
          </a:xfrm>
          <a:prstGeom prst="rect">
            <a:avLst/>
          </a:prstGeom>
        </p:spPr>
      </p:pic>
      <p:sp>
        <p:nvSpPr>
          <p:cNvPr id="7" name="자유형: 도형 6">
            <a:extLst>
              <a:ext uri="{FF2B5EF4-FFF2-40B4-BE49-F238E27FC236}">
                <a16:creationId xmlns:a16="http://schemas.microsoft.com/office/drawing/2014/main" id="{353B92D1-D024-4CAF-AE82-7B88C5E211FB}"/>
              </a:ext>
            </a:extLst>
          </p:cNvPr>
          <p:cNvSpPr/>
          <p:nvPr userDrawn="1"/>
        </p:nvSpPr>
        <p:spPr>
          <a:xfrm>
            <a:off x="0" y="1308100"/>
            <a:ext cx="177800" cy="4241800"/>
          </a:xfrm>
          <a:custGeom>
            <a:avLst/>
            <a:gdLst>
              <a:gd name="connsiteX0" fmla="*/ 0 w 177800"/>
              <a:gd name="connsiteY0" fmla="*/ 0 h 4241800"/>
              <a:gd name="connsiteX1" fmla="*/ 69849 w 177800"/>
              <a:gd name="connsiteY1" fmla="*/ 0 h 4241800"/>
              <a:gd name="connsiteX2" fmla="*/ 177800 w 177800"/>
              <a:gd name="connsiteY2" fmla="*/ 107951 h 4241800"/>
              <a:gd name="connsiteX3" fmla="*/ 177800 w 177800"/>
              <a:gd name="connsiteY3" fmla="*/ 4133849 h 4241800"/>
              <a:gd name="connsiteX4" fmla="*/ 69849 w 177800"/>
              <a:gd name="connsiteY4" fmla="*/ 4241800 h 4241800"/>
              <a:gd name="connsiteX5" fmla="*/ 0 w 177800"/>
              <a:gd name="connsiteY5" fmla="*/ 4241800 h 424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800" h="4241800">
                <a:moveTo>
                  <a:pt x="0" y="0"/>
                </a:moveTo>
                <a:lnTo>
                  <a:pt x="69849" y="0"/>
                </a:lnTo>
                <a:cubicBezTo>
                  <a:pt x="129469" y="0"/>
                  <a:pt x="177800" y="48331"/>
                  <a:pt x="177800" y="107951"/>
                </a:cubicBezTo>
                <a:lnTo>
                  <a:pt x="177800" y="4133849"/>
                </a:lnTo>
                <a:cubicBezTo>
                  <a:pt x="177800" y="4193469"/>
                  <a:pt x="129469" y="4241800"/>
                  <a:pt x="69849" y="4241800"/>
                </a:cubicBezTo>
                <a:lnTo>
                  <a:pt x="0" y="4241800"/>
                </a:lnTo>
                <a:close/>
              </a:path>
            </a:pathLst>
          </a:custGeom>
          <a:solidFill>
            <a:srgbClr val="D33B3B"/>
          </a:solidFill>
          <a:ln w="9525" cap="flat">
            <a:noFill/>
            <a:prstDash val="solid"/>
            <a:miter/>
          </a:ln>
        </p:spPr>
        <p:txBody>
          <a:bodyPr rtlCol="0" anchor="ctr"/>
          <a:lstStyle/>
          <a:p>
            <a:pPr algn="l"/>
            <a:endParaRPr lang="ko-KR" altLang="en-US"/>
          </a:p>
        </p:txBody>
      </p:sp>
      <p:sp>
        <p:nvSpPr>
          <p:cNvPr id="8" name="자유형: 도형 7">
            <a:extLst>
              <a:ext uri="{FF2B5EF4-FFF2-40B4-BE49-F238E27FC236}">
                <a16:creationId xmlns:a16="http://schemas.microsoft.com/office/drawing/2014/main" id="{648AE806-5C12-4A3D-B30E-A9E26E345041}"/>
              </a:ext>
            </a:extLst>
          </p:cNvPr>
          <p:cNvSpPr/>
          <p:nvPr userDrawn="1"/>
        </p:nvSpPr>
        <p:spPr>
          <a:xfrm flipH="1">
            <a:off x="12014200" y="1308100"/>
            <a:ext cx="177800" cy="4241800"/>
          </a:xfrm>
          <a:custGeom>
            <a:avLst/>
            <a:gdLst>
              <a:gd name="connsiteX0" fmla="*/ 0 w 177800"/>
              <a:gd name="connsiteY0" fmla="*/ 0 h 4241800"/>
              <a:gd name="connsiteX1" fmla="*/ 69849 w 177800"/>
              <a:gd name="connsiteY1" fmla="*/ 0 h 4241800"/>
              <a:gd name="connsiteX2" fmla="*/ 177800 w 177800"/>
              <a:gd name="connsiteY2" fmla="*/ 107951 h 4241800"/>
              <a:gd name="connsiteX3" fmla="*/ 177800 w 177800"/>
              <a:gd name="connsiteY3" fmla="*/ 4133849 h 4241800"/>
              <a:gd name="connsiteX4" fmla="*/ 69849 w 177800"/>
              <a:gd name="connsiteY4" fmla="*/ 4241800 h 4241800"/>
              <a:gd name="connsiteX5" fmla="*/ 0 w 177800"/>
              <a:gd name="connsiteY5" fmla="*/ 4241800 h 424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800" h="4241800">
                <a:moveTo>
                  <a:pt x="0" y="0"/>
                </a:moveTo>
                <a:lnTo>
                  <a:pt x="69849" y="0"/>
                </a:lnTo>
                <a:cubicBezTo>
                  <a:pt x="129469" y="0"/>
                  <a:pt x="177800" y="48331"/>
                  <a:pt x="177800" y="107951"/>
                </a:cubicBezTo>
                <a:lnTo>
                  <a:pt x="177800" y="4133849"/>
                </a:lnTo>
                <a:cubicBezTo>
                  <a:pt x="177800" y="4193469"/>
                  <a:pt x="129469" y="4241800"/>
                  <a:pt x="69849" y="4241800"/>
                </a:cubicBezTo>
                <a:lnTo>
                  <a:pt x="0" y="4241800"/>
                </a:lnTo>
                <a:close/>
              </a:path>
            </a:pathLst>
          </a:custGeom>
          <a:solidFill>
            <a:srgbClr val="D33B3B"/>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8804478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10" name="그래픽 9">
            <a:extLst>
              <a:ext uri="{FF2B5EF4-FFF2-40B4-BE49-F238E27FC236}">
                <a16:creationId xmlns:a16="http://schemas.microsoft.com/office/drawing/2014/main" id="{543AE37F-D8D1-40EA-A1ED-1F7289FA0D0C}"/>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7334554" y="3873500"/>
            <a:ext cx="4857445" cy="2984499"/>
          </a:xfrm>
          <a:prstGeom prst="rect">
            <a:avLst/>
          </a:prstGeom>
        </p:spPr>
      </p:pic>
      <p:sp>
        <p:nvSpPr>
          <p:cNvPr id="11" name="자유형: 도형 10">
            <a:extLst>
              <a:ext uri="{FF2B5EF4-FFF2-40B4-BE49-F238E27FC236}">
                <a16:creationId xmlns:a16="http://schemas.microsoft.com/office/drawing/2014/main" id="{28B53472-CF8B-4DF7-82E6-CD0BEBE22EF0}"/>
              </a:ext>
            </a:extLst>
          </p:cNvPr>
          <p:cNvSpPr/>
          <p:nvPr userDrawn="1"/>
        </p:nvSpPr>
        <p:spPr>
          <a:xfrm flipV="1">
            <a:off x="1128712" y="0"/>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12" name="자유형: 도형 11">
            <a:extLst>
              <a:ext uri="{FF2B5EF4-FFF2-40B4-BE49-F238E27FC236}">
                <a16:creationId xmlns:a16="http://schemas.microsoft.com/office/drawing/2014/main" id="{57E95237-001F-4504-8889-49B86F0311DA}"/>
              </a:ext>
            </a:extLst>
          </p:cNvPr>
          <p:cNvSpPr/>
          <p:nvPr userDrawn="1"/>
        </p:nvSpPr>
        <p:spPr>
          <a:xfrm>
            <a:off x="1128712" y="6657976"/>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6" name="그림 개체 틀 12">
            <a:extLst>
              <a:ext uri="{FF2B5EF4-FFF2-40B4-BE49-F238E27FC236}">
                <a16:creationId xmlns:a16="http://schemas.microsoft.com/office/drawing/2014/main" id="{6D9DC120-8AA4-48B6-B1D7-AF640CDAE984}"/>
              </a:ext>
            </a:extLst>
          </p:cNvPr>
          <p:cNvSpPr>
            <a:spLocks noGrp="1"/>
          </p:cNvSpPr>
          <p:nvPr>
            <p:ph type="pic" sz="quarter" idx="23" hasCustomPrompt="1"/>
          </p:nvPr>
        </p:nvSpPr>
        <p:spPr>
          <a:xfrm>
            <a:off x="1301750" y="2650285"/>
            <a:ext cx="2140731" cy="2140729"/>
          </a:xfrm>
          <a:prstGeom prst="roundRect">
            <a:avLst>
              <a:gd name="adj" fmla="val 8658"/>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1400"/>
            </a:lvl1pPr>
          </a:lstStyle>
          <a:p>
            <a:pPr marL="0" marR="0" lvl="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a:pPr>
            <a:r>
              <a:rPr lang="en-US" altLang="ko-KR"/>
              <a:t>Click icon to add picture</a:t>
            </a:r>
            <a:endParaRPr lang="ko-KR" altLang="en-US"/>
          </a:p>
        </p:txBody>
      </p:sp>
      <p:sp>
        <p:nvSpPr>
          <p:cNvPr id="7" name="그림 개체 틀 12">
            <a:extLst>
              <a:ext uri="{FF2B5EF4-FFF2-40B4-BE49-F238E27FC236}">
                <a16:creationId xmlns:a16="http://schemas.microsoft.com/office/drawing/2014/main" id="{4B17904D-9133-4827-8EBF-70A611C54169}"/>
              </a:ext>
            </a:extLst>
          </p:cNvPr>
          <p:cNvSpPr>
            <a:spLocks noGrp="1"/>
          </p:cNvSpPr>
          <p:nvPr>
            <p:ph type="pic" sz="quarter" idx="27" hasCustomPrompt="1"/>
          </p:nvPr>
        </p:nvSpPr>
        <p:spPr>
          <a:xfrm>
            <a:off x="3778250" y="2650285"/>
            <a:ext cx="2140731" cy="2140729"/>
          </a:xfrm>
          <a:prstGeom prst="roundRect">
            <a:avLst>
              <a:gd name="adj" fmla="val 8658"/>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1400"/>
            </a:lvl1pPr>
          </a:lstStyle>
          <a:p>
            <a:pPr marL="0" marR="0" lvl="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a:pPr>
            <a:r>
              <a:rPr lang="en-US" altLang="ko-KR"/>
              <a:t>Click icon to add picture</a:t>
            </a:r>
            <a:endParaRPr lang="ko-KR" altLang="en-US"/>
          </a:p>
        </p:txBody>
      </p:sp>
      <p:sp>
        <p:nvSpPr>
          <p:cNvPr id="8" name="그림 개체 틀 12">
            <a:extLst>
              <a:ext uri="{FF2B5EF4-FFF2-40B4-BE49-F238E27FC236}">
                <a16:creationId xmlns:a16="http://schemas.microsoft.com/office/drawing/2014/main" id="{B49CFAC7-9932-47B1-A807-DA1E59A80030}"/>
              </a:ext>
            </a:extLst>
          </p:cNvPr>
          <p:cNvSpPr>
            <a:spLocks noGrp="1"/>
          </p:cNvSpPr>
          <p:nvPr>
            <p:ph type="pic" sz="quarter" idx="28" hasCustomPrompt="1"/>
          </p:nvPr>
        </p:nvSpPr>
        <p:spPr>
          <a:xfrm>
            <a:off x="6273021" y="2650285"/>
            <a:ext cx="2140731" cy="2140729"/>
          </a:xfrm>
          <a:prstGeom prst="roundRect">
            <a:avLst>
              <a:gd name="adj" fmla="val 8658"/>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1400"/>
            </a:lvl1pPr>
          </a:lstStyle>
          <a:p>
            <a:pPr marL="0" marR="0" lvl="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a:pPr>
            <a:r>
              <a:rPr lang="en-US" altLang="ko-KR"/>
              <a:t>Click icon to add picture</a:t>
            </a:r>
            <a:endParaRPr lang="ko-KR" altLang="en-US"/>
          </a:p>
        </p:txBody>
      </p:sp>
      <p:sp>
        <p:nvSpPr>
          <p:cNvPr id="9" name="그림 개체 틀 12">
            <a:extLst>
              <a:ext uri="{FF2B5EF4-FFF2-40B4-BE49-F238E27FC236}">
                <a16:creationId xmlns:a16="http://schemas.microsoft.com/office/drawing/2014/main" id="{59F019E9-E1F3-43AB-B710-BCB9703757CF}"/>
              </a:ext>
            </a:extLst>
          </p:cNvPr>
          <p:cNvSpPr>
            <a:spLocks noGrp="1"/>
          </p:cNvSpPr>
          <p:nvPr>
            <p:ph type="pic" sz="quarter" idx="29" hasCustomPrompt="1"/>
          </p:nvPr>
        </p:nvSpPr>
        <p:spPr>
          <a:xfrm>
            <a:off x="8746049" y="2650285"/>
            <a:ext cx="2140731" cy="2140729"/>
          </a:xfrm>
          <a:prstGeom prst="roundRect">
            <a:avLst>
              <a:gd name="adj" fmla="val 8658"/>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1400"/>
            </a:lvl1pPr>
          </a:lstStyle>
          <a:p>
            <a:pPr marL="0" marR="0" lvl="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a:pPr>
            <a:r>
              <a:rPr lang="en-US" altLang="ko-KR"/>
              <a:t>Click icon to add picture</a:t>
            </a:r>
            <a:endParaRPr lang="ko-KR" altLang="en-US"/>
          </a:p>
        </p:txBody>
      </p:sp>
    </p:spTree>
    <p:extLst>
      <p:ext uri="{BB962C8B-B14F-4D97-AF65-F5344CB8AC3E}">
        <p14:creationId xmlns:p14="http://schemas.microsoft.com/office/powerpoint/2010/main" val="60957749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FB392AD7-1990-4F7C-B297-D1AC3470560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sp>
        <p:nvSpPr>
          <p:cNvPr id="8" name="직사각형 7">
            <a:extLst>
              <a:ext uri="{FF2B5EF4-FFF2-40B4-BE49-F238E27FC236}">
                <a16:creationId xmlns:a16="http://schemas.microsoft.com/office/drawing/2014/main" id="{8AA98F98-7E43-466D-BC02-DAE1BE4C61BA}"/>
              </a:ext>
            </a:extLst>
          </p:cNvPr>
          <p:cNvSpPr/>
          <p:nvPr userDrawn="1"/>
        </p:nvSpPr>
        <p:spPr>
          <a:xfrm>
            <a:off x="703575" y="0"/>
            <a:ext cx="248249" cy="639466"/>
          </a:xfrm>
          <a:prstGeom prst="rect">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0C829AA2-F0F4-4B0C-A27F-EE0AA05F6A50}"/>
              </a:ext>
            </a:extLst>
          </p:cNvPr>
          <p:cNvSpPr/>
          <p:nvPr userDrawn="1"/>
        </p:nvSpPr>
        <p:spPr>
          <a:xfrm>
            <a:off x="703575" y="512240"/>
            <a:ext cx="248249" cy="248249"/>
          </a:xfrm>
          <a:prstGeom prst="ellipse">
            <a:avLst/>
          </a:prstGeom>
          <a:solidFill>
            <a:srgbClr val="D33B3B"/>
          </a:solidFill>
          <a:ln w="9525" cap="flat">
            <a:noFill/>
            <a:prstDash val="solid"/>
            <a:miter/>
          </a:ln>
        </p:spPr>
        <p:txBody>
          <a:bodyPr rtlCol="0" anchor="ctr"/>
          <a:lstStyle/>
          <a:p>
            <a:pPr algn="l"/>
            <a:endParaRPr lang="ko-KR" altLang="en-US"/>
          </a:p>
        </p:txBody>
      </p:sp>
      <p:sp>
        <p:nvSpPr>
          <p:cNvPr id="10" name="타원 9">
            <a:extLst>
              <a:ext uri="{FF2B5EF4-FFF2-40B4-BE49-F238E27FC236}">
                <a16:creationId xmlns:a16="http://schemas.microsoft.com/office/drawing/2014/main" id="{585E7A05-7663-4666-9719-B0BA524B4E61}"/>
              </a:ext>
            </a:extLst>
          </p:cNvPr>
          <p:cNvSpPr/>
          <p:nvPr userDrawn="1"/>
        </p:nvSpPr>
        <p:spPr>
          <a:xfrm>
            <a:off x="703575" y="859827"/>
            <a:ext cx="248249" cy="248249"/>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204333125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CC8B56D9-9C67-472E-9FEF-5A79E6DD56E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7334554" y="3873500"/>
            <a:ext cx="4857445" cy="2984499"/>
          </a:xfrm>
          <a:prstGeom prst="rect">
            <a:avLst/>
          </a:prstGeom>
        </p:spPr>
      </p:pic>
      <p:sp>
        <p:nvSpPr>
          <p:cNvPr id="7" name="자유형: 도형 6">
            <a:extLst>
              <a:ext uri="{FF2B5EF4-FFF2-40B4-BE49-F238E27FC236}">
                <a16:creationId xmlns:a16="http://schemas.microsoft.com/office/drawing/2014/main" id="{F9BA0C74-128F-46BE-A05E-E50E92B6BF17}"/>
              </a:ext>
            </a:extLst>
          </p:cNvPr>
          <p:cNvSpPr/>
          <p:nvPr userDrawn="1"/>
        </p:nvSpPr>
        <p:spPr>
          <a:xfrm flipV="1">
            <a:off x="1128712" y="0"/>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8" name="자유형: 도형 7">
            <a:extLst>
              <a:ext uri="{FF2B5EF4-FFF2-40B4-BE49-F238E27FC236}">
                <a16:creationId xmlns:a16="http://schemas.microsoft.com/office/drawing/2014/main" id="{E30B7A25-0A22-4148-8932-C6CE81920147}"/>
              </a:ext>
            </a:extLst>
          </p:cNvPr>
          <p:cNvSpPr/>
          <p:nvPr userDrawn="1"/>
        </p:nvSpPr>
        <p:spPr>
          <a:xfrm>
            <a:off x="1128712" y="6657976"/>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9" name="그림 개체 틀 4">
            <a:extLst>
              <a:ext uri="{FF2B5EF4-FFF2-40B4-BE49-F238E27FC236}">
                <a16:creationId xmlns:a16="http://schemas.microsoft.com/office/drawing/2014/main" id="{C6EAAA95-3F3B-4F06-872F-BFC9B41343E9}"/>
              </a:ext>
            </a:extLst>
          </p:cNvPr>
          <p:cNvSpPr>
            <a:spLocks noGrp="1"/>
          </p:cNvSpPr>
          <p:nvPr>
            <p:ph type="pic" sz="quarter" idx="11" hasCustomPrompt="1"/>
          </p:nvPr>
        </p:nvSpPr>
        <p:spPr>
          <a:xfrm>
            <a:off x="1085941" y="1600200"/>
            <a:ext cx="2870200" cy="2608942"/>
          </a:xfrm>
          <a:prstGeom prst="roundRect">
            <a:avLst>
              <a:gd name="adj" fmla="val 6463"/>
            </a:avLst>
          </a:prstGeom>
          <a:pattFill prst="pct10">
            <a:fgClr>
              <a:schemeClr val="bg1">
                <a:lumMod val="75000"/>
              </a:schemeClr>
            </a:fgClr>
            <a:bgClr>
              <a:schemeClr val="bg1">
                <a:lumMod val="95000"/>
              </a:schemeClr>
            </a:bgClr>
          </a:pattFill>
        </p:spPr>
        <p:txBody>
          <a:bodyPr tIns="828000" anchor="ctr" anchorCtr="1"/>
          <a:lstStyle>
            <a:lvl1pPr marL="0" indent="0">
              <a:buNone/>
              <a:defRPr sz="1400"/>
            </a:lvl1pPr>
          </a:lstStyle>
          <a:p>
            <a:r>
              <a:rPr lang="en-US" altLang="ko-KR"/>
              <a:t>Click icon to add picture</a:t>
            </a:r>
            <a:endParaRPr lang="ko-KR" altLang="en-US"/>
          </a:p>
        </p:txBody>
      </p:sp>
      <p:sp>
        <p:nvSpPr>
          <p:cNvPr id="10" name="그림 개체 틀 4">
            <a:extLst>
              <a:ext uri="{FF2B5EF4-FFF2-40B4-BE49-F238E27FC236}">
                <a16:creationId xmlns:a16="http://schemas.microsoft.com/office/drawing/2014/main" id="{485705DE-F5F1-44F5-98A0-AA41C3A3F2AD}"/>
              </a:ext>
            </a:extLst>
          </p:cNvPr>
          <p:cNvSpPr>
            <a:spLocks noGrp="1"/>
          </p:cNvSpPr>
          <p:nvPr>
            <p:ph type="pic" sz="quarter" idx="12" hasCustomPrompt="1"/>
          </p:nvPr>
        </p:nvSpPr>
        <p:spPr>
          <a:xfrm>
            <a:off x="4660900" y="1600200"/>
            <a:ext cx="2870200" cy="2608942"/>
          </a:xfrm>
          <a:prstGeom prst="roundRect">
            <a:avLst>
              <a:gd name="adj" fmla="val 6463"/>
            </a:avLst>
          </a:prstGeom>
          <a:pattFill prst="pct10">
            <a:fgClr>
              <a:schemeClr val="bg1">
                <a:lumMod val="75000"/>
              </a:schemeClr>
            </a:fgClr>
            <a:bgClr>
              <a:schemeClr val="bg1">
                <a:lumMod val="95000"/>
              </a:schemeClr>
            </a:bgClr>
          </a:pattFill>
        </p:spPr>
        <p:txBody>
          <a:bodyPr tIns="828000" anchor="ctr" anchorCtr="1"/>
          <a:lstStyle>
            <a:lvl1pPr marL="0" indent="0">
              <a:buNone/>
              <a:defRPr sz="1400"/>
            </a:lvl1pPr>
          </a:lstStyle>
          <a:p>
            <a:r>
              <a:rPr lang="en-US" altLang="ko-KR"/>
              <a:t>Click icon to add picture</a:t>
            </a:r>
            <a:endParaRPr lang="ko-KR" altLang="en-US"/>
          </a:p>
        </p:txBody>
      </p:sp>
      <p:sp>
        <p:nvSpPr>
          <p:cNvPr id="11" name="그림 개체 틀 4">
            <a:extLst>
              <a:ext uri="{FF2B5EF4-FFF2-40B4-BE49-F238E27FC236}">
                <a16:creationId xmlns:a16="http://schemas.microsoft.com/office/drawing/2014/main" id="{04DA642B-4518-49B3-AA9D-CE5DE181D966}"/>
              </a:ext>
            </a:extLst>
          </p:cNvPr>
          <p:cNvSpPr>
            <a:spLocks noGrp="1"/>
          </p:cNvSpPr>
          <p:nvPr>
            <p:ph type="pic" sz="quarter" idx="13" hasCustomPrompt="1"/>
          </p:nvPr>
        </p:nvSpPr>
        <p:spPr>
          <a:xfrm>
            <a:off x="8211227" y="1600200"/>
            <a:ext cx="2870200" cy="2608942"/>
          </a:xfrm>
          <a:prstGeom prst="roundRect">
            <a:avLst>
              <a:gd name="adj" fmla="val 6463"/>
            </a:avLst>
          </a:prstGeom>
          <a:pattFill prst="pct10">
            <a:fgClr>
              <a:schemeClr val="bg1">
                <a:lumMod val="75000"/>
              </a:schemeClr>
            </a:fgClr>
            <a:bgClr>
              <a:schemeClr val="bg1">
                <a:lumMod val="95000"/>
              </a:schemeClr>
            </a:bgClr>
          </a:pattFill>
        </p:spPr>
        <p:txBody>
          <a:bodyPr tIns="828000" anchor="ctr" anchorCtr="1"/>
          <a:lstStyle>
            <a:lvl1pPr marL="0" indent="0">
              <a:buNone/>
              <a:defRPr sz="1400"/>
            </a:lvl1pPr>
          </a:lstStyle>
          <a:p>
            <a:r>
              <a:rPr lang="en-US" altLang="ko-KR"/>
              <a:t>Click icon to add picture</a:t>
            </a:r>
            <a:endParaRPr lang="ko-KR" altLang="en-US"/>
          </a:p>
        </p:txBody>
      </p:sp>
    </p:spTree>
    <p:extLst>
      <p:ext uri="{BB962C8B-B14F-4D97-AF65-F5344CB8AC3E}">
        <p14:creationId xmlns:p14="http://schemas.microsoft.com/office/powerpoint/2010/main" val="12388638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BA1AE91E-47E9-44D2-BA0C-D6E76D72C34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grpSp>
        <p:nvGrpSpPr>
          <p:cNvPr id="7" name="그룹 6">
            <a:extLst>
              <a:ext uri="{FF2B5EF4-FFF2-40B4-BE49-F238E27FC236}">
                <a16:creationId xmlns:a16="http://schemas.microsoft.com/office/drawing/2014/main" id="{1B81C683-3B56-406D-938C-9FE588E98946}"/>
              </a:ext>
            </a:extLst>
          </p:cNvPr>
          <p:cNvGrpSpPr/>
          <p:nvPr userDrawn="1"/>
        </p:nvGrpSpPr>
        <p:grpSpPr>
          <a:xfrm>
            <a:off x="703575" y="0"/>
            <a:ext cx="248249" cy="1514476"/>
            <a:chOff x="941700" y="-1"/>
            <a:chExt cx="468000" cy="2855101"/>
          </a:xfrm>
        </p:grpSpPr>
        <p:sp>
          <p:nvSpPr>
            <p:cNvPr id="8" name="직사각형 7">
              <a:extLst>
                <a:ext uri="{FF2B5EF4-FFF2-40B4-BE49-F238E27FC236}">
                  <a16:creationId xmlns:a16="http://schemas.microsoft.com/office/drawing/2014/main" id="{C142EEC8-10CC-42AC-B888-CECDF453B9D4}"/>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E39EDF24-E34B-41FC-874A-8A600743065C}"/>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10" name="타원 9">
              <a:extLst>
                <a:ext uri="{FF2B5EF4-FFF2-40B4-BE49-F238E27FC236}">
                  <a16:creationId xmlns:a16="http://schemas.microsoft.com/office/drawing/2014/main" id="{CF9CDDD2-419E-4AFE-8E72-BD72EA200BEC}"/>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grpSp>
      <p:sp>
        <p:nvSpPr>
          <p:cNvPr id="11" name="그림 개체 틀 11">
            <a:extLst>
              <a:ext uri="{FF2B5EF4-FFF2-40B4-BE49-F238E27FC236}">
                <a16:creationId xmlns:a16="http://schemas.microsoft.com/office/drawing/2014/main" id="{5C1ACDE2-4F3F-4721-98E4-95088BFDA31F}"/>
              </a:ext>
            </a:extLst>
          </p:cNvPr>
          <p:cNvSpPr>
            <a:spLocks noGrp="1"/>
          </p:cNvSpPr>
          <p:nvPr>
            <p:ph type="pic" sz="quarter" idx="10" hasCustomPrompt="1"/>
          </p:nvPr>
        </p:nvSpPr>
        <p:spPr>
          <a:xfrm>
            <a:off x="5856989" y="1218254"/>
            <a:ext cx="2179320" cy="4714876"/>
          </a:xfrm>
          <a:prstGeom prst="roundRect">
            <a:avLst>
              <a:gd name="adj" fmla="val 7322"/>
            </a:avLst>
          </a:prstGeom>
          <a:pattFill prst="pct10">
            <a:fgClr>
              <a:schemeClr val="bg1">
                <a:lumMod val="75000"/>
              </a:schemeClr>
            </a:fgClr>
            <a:bgClr>
              <a:schemeClr val="bg1"/>
            </a:bgClr>
          </a:pattFill>
        </p:spPr>
        <p:txBody>
          <a:bodyPr anchor="b" anchorCtr="1"/>
          <a:lstStyle>
            <a:lvl1pPr marL="228600" marR="0" indent="-228600" algn="ctr" defTabSz="914400" rtl="0" eaLnBrk="1" fontAlgn="auto" latinLnBrk="1" hangingPunct="1">
              <a:lnSpc>
                <a:spcPct val="90000"/>
              </a:lnSpc>
              <a:spcBef>
                <a:spcPts val="1000"/>
              </a:spcBef>
              <a:spcAft>
                <a:spcPts val="0"/>
              </a:spcAft>
              <a:buClrTx/>
              <a:buSzTx/>
              <a:buFont typeface="Arial" panose="020B0604020202020204" pitchFamily="34" charset="0"/>
              <a:buChar char="•"/>
              <a:tabLst/>
              <a:defRPr sz="16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
        <p:nvSpPr>
          <p:cNvPr id="12" name="그림 개체 틀 11">
            <a:extLst>
              <a:ext uri="{FF2B5EF4-FFF2-40B4-BE49-F238E27FC236}">
                <a16:creationId xmlns:a16="http://schemas.microsoft.com/office/drawing/2014/main" id="{592FE7A1-9399-4877-A49E-FF87B4FE644F}"/>
              </a:ext>
            </a:extLst>
          </p:cNvPr>
          <p:cNvSpPr>
            <a:spLocks noGrp="1"/>
          </p:cNvSpPr>
          <p:nvPr>
            <p:ph type="pic" sz="quarter" idx="11" hasCustomPrompt="1"/>
          </p:nvPr>
        </p:nvSpPr>
        <p:spPr>
          <a:xfrm>
            <a:off x="9014458" y="1218254"/>
            <a:ext cx="2179320" cy="4714876"/>
          </a:xfrm>
          <a:prstGeom prst="roundRect">
            <a:avLst>
              <a:gd name="adj" fmla="val 7322"/>
            </a:avLst>
          </a:prstGeom>
          <a:pattFill prst="pct10">
            <a:fgClr>
              <a:schemeClr val="bg1">
                <a:lumMod val="75000"/>
              </a:schemeClr>
            </a:fgClr>
            <a:bgClr>
              <a:schemeClr val="bg1"/>
            </a:bgClr>
          </a:pattFill>
        </p:spPr>
        <p:txBody>
          <a:bodyPr anchor="b" anchorCtr="1"/>
          <a:lstStyle>
            <a:lvl1pPr marL="228600" marR="0" indent="-228600" algn="ctr" defTabSz="914400" rtl="0" eaLnBrk="1" fontAlgn="auto" latinLnBrk="1" hangingPunct="1">
              <a:lnSpc>
                <a:spcPct val="90000"/>
              </a:lnSpc>
              <a:spcBef>
                <a:spcPts val="1000"/>
              </a:spcBef>
              <a:spcAft>
                <a:spcPts val="0"/>
              </a:spcAft>
              <a:buClrTx/>
              <a:buSzTx/>
              <a:buFont typeface="Arial" panose="020B0604020202020204" pitchFamily="34" charset="0"/>
              <a:buChar char="•"/>
              <a:tabLst/>
              <a:defRPr sz="16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21233088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319713"/>
      </p:ext>
    </p:extLst>
  </p:cSld>
  <p:clrMap bg1="lt1" tx1="dk1" bg2="lt2" tx2="dk2" accent1="accent1" accent2="accent2" accent3="accent3" accent4="accent4" accent5="accent5" accent6="accent6" hlink="hlink" folHlink="folHlink"/>
  <p:sldLayoutIdLst>
    <p:sldLayoutId id="2147483653"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79" r:id="rId13"/>
    <p:sldLayoutId id="2147483664" r:id="rId14"/>
  </p:sldLayoutIdLst>
  <p:hf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8" Type="http://schemas.openxmlformats.org/officeDocument/2006/relationships/slide" Target="slide13.xml"/><Relationship Id="rId13"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2.png"/><Relationship Id="rId12" Type="http://schemas.openxmlformats.org/officeDocument/2006/relationships/slide" Target="slide15.xml"/><Relationship Id="rId2" Type="http://schemas.openxmlformats.org/officeDocument/2006/relationships/notesSlide" Target="../notesSlides/notesSlide4.xml"/><Relationship Id="rId16" Type="http://schemas.openxmlformats.org/officeDocument/2006/relationships/slide" Target="slide17.xml"/><Relationship Id="rId1" Type="http://schemas.openxmlformats.org/officeDocument/2006/relationships/slideLayout" Target="../slideLayouts/slideLayout7.xml"/><Relationship Id="rId6" Type="http://schemas.openxmlformats.org/officeDocument/2006/relationships/slide" Target="slide12.xml"/><Relationship Id="rId11" Type="http://schemas.openxmlformats.org/officeDocument/2006/relationships/image" Target="../media/image14.png"/><Relationship Id="rId5" Type="http://schemas.openxmlformats.org/officeDocument/2006/relationships/image" Target="../media/image11.png"/><Relationship Id="rId15" Type="http://schemas.openxmlformats.org/officeDocument/2006/relationships/image" Target="../media/image16.png"/><Relationship Id="rId10" Type="http://schemas.openxmlformats.org/officeDocument/2006/relationships/slide" Target="slide14.xml"/><Relationship Id="rId4" Type="http://schemas.openxmlformats.org/officeDocument/2006/relationships/slide" Target="slide11.xml"/><Relationship Id="rId9" Type="http://schemas.openxmlformats.org/officeDocument/2006/relationships/image" Target="../media/image13.png"/><Relationship Id="rId14" Type="http://schemas.openxmlformats.org/officeDocument/2006/relationships/slide" Target="slide16.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hyperlink" Target="https://www.youtube.com/watch?v=Lo1MoNKE-l8&amp;ab_channel=Simplilear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8.xml"/><Relationship Id="rId4" Type="http://schemas.openxmlformats.org/officeDocument/2006/relationships/image" Target="../media/image8.jpeg"/></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0D9F56-099B-4C3C-BEAF-93D4BD841EBF}"/>
              </a:ext>
            </a:extLst>
          </p:cNvPr>
          <p:cNvSpPr txBox="1"/>
          <p:nvPr/>
        </p:nvSpPr>
        <p:spPr>
          <a:xfrm>
            <a:off x="1842504" y="2813447"/>
            <a:ext cx="8506985" cy="1231106"/>
          </a:xfrm>
          <a:prstGeom prst="rect">
            <a:avLst/>
          </a:prstGeom>
          <a:noFill/>
        </p:spPr>
        <p:txBody>
          <a:bodyPr wrap="square" rtlCol="0">
            <a:spAutoFit/>
          </a:bodyPr>
          <a:lstStyle/>
          <a:p>
            <a:pPr algn="ctr"/>
            <a:r>
              <a:rPr lang="en-US" altLang="ko-KR" sz="7400" b="1">
                <a:latin typeface="Montserrat" pitchFamily="2" charset="0"/>
                <a:cs typeface="Arial" panose="020B0604020202020204" pitchFamily="34" charset="0"/>
              </a:rPr>
              <a:t>APACHE SQOOP</a:t>
            </a:r>
            <a:endParaRPr lang="ko-KR" altLang="en-US" sz="7400" b="1">
              <a:latin typeface="Montserrat" pitchFamily="2" charset="0"/>
              <a:cs typeface="Arial" panose="020B0604020202020204" pitchFamily="34" charset="0"/>
            </a:endParaRPr>
          </a:p>
        </p:txBody>
      </p:sp>
      <p:pic>
        <p:nvPicPr>
          <p:cNvPr id="15" name="Picture 14" descr="A black background with a black square">
            <a:extLst>
              <a:ext uri="{FF2B5EF4-FFF2-40B4-BE49-F238E27FC236}">
                <a16:creationId xmlns:a16="http://schemas.microsoft.com/office/drawing/2014/main" id="{4FED1C55-5A9E-724A-543E-F6DFFE9F94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8801" y="938702"/>
            <a:ext cx="8854392" cy="4980596"/>
          </a:xfrm>
          <a:prstGeom prst="rect">
            <a:avLst/>
          </a:prstGeom>
        </p:spPr>
      </p:pic>
      <p:sp>
        <p:nvSpPr>
          <p:cNvPr id="2" name="TextBox 1">
            <a:extLst>
              <a:ext uri="{FF2B5EF4-FFF2-40B4-BE49-F238E27FC236}">
                <a16:creationId xmlns:a16="http://schemas.microsoft.com/office/drawing/2014/main" id="{40FB07E3-B963-8273-306A-7ABDD2E2C823}"/>
              </a:ext>
            </a:extLst>
          </p:cNvPr>
          <p:cNvSpPr txBox="1"/>
          <p:nvPr/>
        </p:nvSpPr>
        <p:spPr>
          <a:xfrm>
            <a:off x="1842506" y="2813447"/>
            <a:ext cx="8506984" cy="1231106"/>
          </a:xfrm>
          <a:prstGeom prst="rect">
            <a:avLst/>
          </a:prstGeom>
          <a:noFill/>
          <a:ln>
            <a:noFill/>
          </a:ln>
        </p:spPr>
        <p:txBody>
          <a:bodyPr wrap="square" rtlCol="0">
            <a:spAutoFit/>
          </a:bodyPr>
          <a:lstStyle/>
          <a:p>
            <a:pPr algn="ctr"/>
            <a:r>
              <a:rPr lang="en-US" altLang="ko-KR" sz="7400" b="1">
                <a:ln w="28575">
                  <a:solidFill>
                    <a:schemeClr val="tx1"/>
                  </a:solidFill>
                </a:ln>
                <a:noFill/>
                <a:latin typeface="Montserrat" pitchFamily="2" charset="0"/>
                <a:cs typeface="Arial" panose="020B0604020202020204" pitchFamily="34" charset="0"/>
              </a:rPr>
              <a:t>APACHE SQOOP</a:t>
            </a:r>
            <a:endParaRPr lang="ko-KR" altLang="en-US" sz="7400" b="1">
              <a:ln w="28575">
                <a:solidFill>
                  <a:schemeClr val="tx1"/>
                </a:solidFill>
              </a:ln>
              <a:noFill/>
              <a:latin typeface="Montserrat" pitchFamily="2" charset="0"/>
              <a:cs typeface="Arial" panose="020B0604020202020204" pitchFamily="34" charset="0"/>
            </a:endParaRPr>
          </a:p>
        </p:txBody>
      </p:sp>
      <p:sp>
        <p:nvSpPr>
          <p:cNvPr id="5" name="TextBox 4">
            <a:extLst>
              <a:ext uri="{FF2B5EF4-FFF2-40B4-BE49-F238E27FC236}">
                <a16:creationId xmlns:a16="http://schemas.microsoft.com/office/drawing/2014/main" id="{1F6CFDF9-084C-BC7D-0FBD-697E26215A47}"/>
              </a:ext>
            </a:extLst>
          </p:cNvPr>
          <p:cNvSpPr txBox="1"/>
          <p:nvPr/>
        </p:nvSpPr>
        <p:spPr>
          <a:xfrm>
            <a:off x="3492853" y="4497306"/>
            <a:ext cx="5206286" cy="1421992"/>
          </a:xfrm>
          <a:prstGeom prst="rect">
            <a:avLst/>
          </a:prstGeom>
          <a:noFill/>
        </p:spPr>
        <p:txBody>
          <a:bodyPr wrap="square" rtlCol="0">
            <a:spAutoFit/>
          </a:bodyPr>
          <a:lstStyle/>
          <a:p>
            <a:pPr algn="ctr">
              <a:lnSpc>
                <a:spcPct val="150000"/>
              </a:lnSpc>
            </a:pPr>
            <a:r>
              <a:rPr lang="en-US" sz="2000" i="1" err="1">
                <a:solidFill>
                  <a:schemeClr val="bg2">
                    <a:lumMod val="50000"/>
                  </a:schemeClr>
                </a:solidFill>
                <a:latin typeface="Times New Roman" panose="02020603050405020304" pitchFamily="18" charset="0"/>
                <a:cs typeface="Times New Roman" panose="02020603050405020304" pitchFamily="18" charset="0"/>
              </a:rPr>
              <a:t>Môn</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học</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Dữ</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liệu</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lớn</a:t>
            </a:r>
            <a:endParaRPr lang="en-US" sz="2000" i="1">
              <a:solidFill>
                <a:schemeClr val="bg2">
                  <a:lumMod val="50000"/>
                </a:schemeClr>
              </a:solidFill>
              <a:latin typeface="Times New Roman" panose="02020603050405020304" pitchFamily="18" charset="0"/>
              <a:cs typeface="Times New Roman" panose="02020603050405020304" pitchFamily="18" charset="0"/>
            </a:endParaRPr>
          </a:p>
          <a:p>
            <a:pPr algn="ctr">
              <a:lnSpc>
                <a:spcPct val="150000"/>
              </a:lnSpc>
            </a:pPr>
            <a:r>
              <a:rPr lang="en-US" sz="2000" i="1" err="1">
                <a:solidFill>
                  <a:schemeClr val="bg2">
                    <a:lumMod val="50000"/>
                  </a:schemeClr>
                </a:solidFill>
                <a:latin typeface="Times New Roman" panose="02020603050405020304" pitchFamily="18" charset="0"/>
                <a:cs typeface="Times New Roman" panose="02020603050405020304" pitchFamily="18" charset="0"/>
              </a:rPr>
              <a:t>Mã</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lớp</a:t>
            </a:r>
            <a:r>
              <a:rPr lang="en-US" sz="2000" i="1">
                <a:solidFill>
                  <a:schemeClr val="bg2">
                    <a:lumMod val="50000"/>
                  </a:schemeClr>
                </a:solidFill>
                <a:latin typeface="Times New Roman" panose="02020603050405020304" pitchFamily="18" charset="0"/>
                <a:cs typeface="Times New Roman" panose="02020603050405020304" pitchFamily="18" charset="0"/>
              </a:rPr>
              <a:t>: IS405.O11.HTCL</a:t>
            </a:r>
          </a:p>
          <a:p>
            <a:pPr algn="ctr">
              <a:lnSpc>
                <a:spcPct val="150000"/>
              </a:lnSpc>
            </a:pPr>
            <a:r>
              <a:rPr lang="en-US" sz="2000" i="1" err="1">
                <a:solidFill>
                  <a:schemeClr val="bg2">
                    <a:lumMod val="50000"/>
                  </a:schemeClr>
                </a:solidFill>
                <a:latin typeface="Times New Roman" panose="02020603050405020304" pitchFamily="18" charset="0"/>
                <a:cs typeface="Times New Roman" panose="02020603050405020304" pitchFamily="18" charset="0"/>
              </a:rPr>
              <a:t>Giảng</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viên</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hướng</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dẫn</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Ths</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Nguyễn</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Hồ</a:t>
            </a:r>
            <a:r>
              <a:rPr lang="en-US" sz="2000" i="1">
                <a:solidFill>
                  <a:schemeClr val="bg2">
                    <a:lumMod val="50000"/>
                  </a:schemeClr>
                </a:solidFill>
                <a:latin typeface="Times New Roman" panose="02020603050405020304" pitchFamily="18" charset="0"/>
                <a:cs typeface="Times New Roman" panose="02020603050405020304" pitchFamily="18" charset="0"/>
              </a:rPr>
              <a:t> Duy Tri</a:t>
            </a:r>
          </a:p>
        </p:txBody>
      </p:sp>
    </p:spTree>
    <p:extLst>
      <p:ext uri="{BB962C8B-B14F-4D97-AF65-F5344CB8AC3E}">
        <p14:creationId xmlns:p14="http://schemas.microsoft.com/office/powerpoint/2010/main" val="6865173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2329785"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TÍNH NĂNG</a:t>
            </a:r>
            <a:endParaRPr lang="ko-KR" altLang="en-US" sz="2800" b="1">
              <a:solidFill>
                <a:schemeClr val="tx1">
                  <a:lumMod val="75000"/>
                  <a:lumOff val="25000"/>
                </a:schemeClr>
              </a:solidFill>
              <a:latin typeface="Montserrat" pitchFamily="2" charset="0"/>
              <a:cs typeface="Arial" panose="020B0604020202020204" pitchFamily="34" charset="0"/>
            </a:endParaRPr>
          </a:p>
        </p:txBody>
      </p:sp>
      <p:grpSp>
        <p:nvGrpSpPr>
          <p:cNvPr id="5" name="Group 4">
            <a:extLst>
              <a:ext uri="{FF2B5EF4-FFF2-40B4-BE49-F238E27FC236}">
                <a16:creationId xmlns:a16="http://schemas.microsoft.com/office/drawing/2014/main" id="{5D0EC1C4-570E-DC4D-125C-058CF8AD79B0}"/>
              </a:ext>
            </a:extLst>
          </p:cNvPr>
          <p:cNvGrpSpPr/>
          <p:nvPr/>
        </p:nvGrpSpPr>
        <p:grpSpPr>
          <a:xfrm>
            <a:off x="3526173" y="1079312"/>
            <a:ext cx="5355559" cy="5658967"/>
            <a:chOff x="3526173" y="1079312"/>
            <a:chExt cx="5355559" cy="5658967"/>
          </a:xfrm>
        </p:grpSpPr>
        <p:sp>
          <p:nvSpPr>
            <p:cNvPr id="7" name="Freeform: Shape 6">
              <a:extLst>
                <a:ext uri="{FF2B5EF4-FFF2-40B4-BE49-F238E27FC236}">
                  <a16:creationId xmlns:a16="http://schemas.microsoft.com/office/drawing/2014/main" id="{84D176DC-49B2-0739-A491-6A3FD74830A4}"/>
                </a:ext>
              </a:extLst>
            </p:cNvPr>
            <p:cNvSpPr/>
            <p:nvPr/>
          </p:nvSpPr>
          <p:spPr>
            <a:xfrm>
              <a:off x="4072708" y="1745597"/>
              <a:ext cx="4809024" cy="4809024"/>
            </a:xfrm>
            <a:custGeom>
              <a:avLst/>
              <a:gdLst/>
              <a:ahLst/>
              <a:cxnLst/>
              <a:rect l="0" t="0" r="0" b="0"/>
              <a:pathLst>
                <a:path>
                  <a:moveTo>
                    <a:pt x="3328032" y="184424"/>
                  </a:moveTo>
                  <a:arcTo wR="2404512" hR="2404512" stAng="17555191" swAng="791979"/>
                </a:path>
              </a:pathLst>
            </a:custGeom>
            <a:noFill/>
            <a:ln>
              <a:tailEnd type="arrow"/>
            </a:ln>
          </p:spPr>
          <p:style>
            <a:lnRef idx="1">
              <a:schemeClr val="accent4">
                <a:hueOff val="0"/>
                <a:satOff val="0"/>
                <a:lumOff val="0"/>
                <a:alphaOff val="0"/>
              </a:schemeClr>
            </a:lnRef>
            <a:fillRef idx="0">
              <a:scrgbClr r="0" g="0" b="0"/>
            </a:fillRef>
            <a:effectRef idx="0">
              <a:scrgbClr r="0" g="0" b="0"/>
            </a:effectRef>
            <a:fontRef idx="minor">
              <a:schemeClr val="tx1">
                <a:hueOff val="0"/>
                <a:satOff val="0"/>
                <a:lumOff val="0"/>
                <a:alphaOff val="0"/>
              </a:schemeClr>
            </a:fontRef>
          </p:style>
          <p:txBody>
            <a:bodyPr/>
            <a:lstStyle/>
            <a:p>
              <a:endParaRPr lang="en-US"/>
            </a:p>
          </p:txBody>
        </p:sp>
        <p:sp>
          <p:nvSpPr>
            <p:cNvPr id="9" name="Freeform: Shape 8">
              <a:extLst>
                <a:ext uri="{FF2B5EF4-FFF2-40B4-BE49-F238E27FC236}">
                  <a16:creationId xmlns:a16="http://schemas.microsoft.com/office/drawing/2014/main" id="{04243E98-841D-1723-1F1D-947BB766D1DC}"/>
                </a:ext>
              </a:extLst>
            </p:cNvPr>
            <p:cNvSpPr/>
            <p:nvPr/>
          </p:nvSpPr>
          <p:spPr>
            <a:xfrm>
              <a:off x="3760767" y="1079312"/>
              <a:ext cx="4809024" cy="4809024"/>
            </a:xfrm>
            <a:custGeom>
              <a:avLst/>
              <a:gdLst/>
              <a:ahLst/>
              <a:cxnLst/>
              <a:rect l="0" t="0" r="0" b="0"/>
              <a:pathLst>
                <a:path>
                  <a:moveTo>
                    <a:pt x="4801456" y="2213882"/>
                  </a:moveTo>
                  <a:arcTo wR="2404512" hR="2404512" stAng="21327170" swAng="603149"/>
                </a:path>
              </a:pathLst>
            </a:custGeom>
            <a:noFill/>
            <a:ln>
              <a:tailEnd type="arrow"/>
            </a:ln>
          </p:spPr>
          <p:style>
            <a:lnRef idx="1">
              <a:schemeClr val="accent4">
                <a:hueOff val="1633482"/>
                <a:satOff val="-6796"/>
                <a:lumOff val="1601"/>
                <a:alphaOff val="0"/>
              </a:schemeClr>
            </a:lnRef>
            <a:fillRef idx="0">
              <a:scrgbClr r="0" g="0" b="0"/>
            </a:fillRef>
            <a:effectRef idx="0">
              <a:scrgbClr r="0" g="0" b="0"/>
            </a:effectRef>
            <a:fontRef idx="minor">
              <a:schemeClr val="tx1">
                <a:hueOff val="0"/>
                <a:satOff val="0"/>
                <a:lumOff val="0"/>
                <a:alphaOff val="0"/>
              </a:schemeClr>
            </a:fontRef>
          </p:style>
          <p:txBody>
            <a:bodyPr/>
            <a:lstStyle/>
            <a:p>
              <a:endParaRPr lang="en-US"/>
            </a:p>
          </p:txBody>
        </p:sp>
        <p:sp>
          <p:nvSpPr>
            <p:cNvPr id="11" name="Freeform: Shape 10">
              <a:extLst>
                <a:ext uri="{FF2B5EF4-FFF2-40B4-BE49-F238E27FC236}">
                  <a16:creationId xmlns:a16="http://schemas.microsoft.com/office/drawing/2014/main" id="{1ED2FEF4-55C7-D649-632A-30FE6EE67343}"/>
                </a:ext>
              </a:extLst>
            </p:cNvPr>
            <p:cNvSpPr/>
            <p:nvPr/>
          </p:nvSpPr>
          <p:spPr>
            <a:xfrm>
              <a:off x="3671126" y="1929255"/>
              <a:ext cx="4809024" cy="4809024"/>
            </a:xfrm>
            <a:custGeom>
              <a:avLst/>
              <a:gdLst/>
              <a:ahLst/>
              <a:cxnLst/>
              <a:rect l="0" t="0" r="0" b="0"/>
              <a:pathLst>
                <a:path>
                  <a:moveTo>
                    <a:pt x="4745914" y="2951793"/>
                  </a:moveTo>
                  <a:arcTo wR="2404512" hR="2404512" stAng="789370" swAng="819723"/>
                </a:path>
              </a:pathLst>
            </a:custGeom>
            <a:noFill/>
            <a:ln>
              <a:tailEnd type="arrow"/>
            </a:ln>
          </p:spPr>
          <p:style>
            <a:lnRef idx="1">
              <a:schemeClr val="accent4">
                <a:hueOff val="3266964"/>
                <a:satOff val="-13592"/>
                <a:lumOff val="3203"/>
                <a:alphaOff val="0"/>
              </a:schemeClr>
            </a:lnRef>
            <a:fillRef idx="0">
              <a:scrgbClr r="0" g="0" b="0"/>
            </a:fillRef>
            <a:effectRef idx="0">
              <a:scrgbClr r="0" g="0" b="0"/>
            </a:effectRef>
            <a:fontRef idx="minor">
              <a:schemeClr val="tx1">
                <a:hueOff val="0"/>
                <a:satOff val="0"/>
                <a:lumOff val="0"/>
                <a:alphaOff val="0"/>
              </a:schemeClr>
            </a:fontRef>
          </p:style>
          <p:txBody>
            <a:bodyPr/>
            <a:lstStyle/>
            <a:p>
              <a:endParaRPr lang="en-US"/>
            </a:p>
          </p:txBody>
        </p:sp>
        <p:sp>
          <p:nvSpPr>
            <p:cNvPr id="13" name="Freeform: Shape 12">
              <a:extLst>
                <a:ext uri="{FF2B5EF4-FFF2-40B4-BE49-F238E27FC236}">
                  <a16:creationId xmlns:a16="http://schemas.microsoft.com/office/drawing/2014/main" id="{09190CF5-DAD3-880D-5552-5FABE9521032}"/>
                </a:ext>
              </a:extLst>
            </p:cNvPr>
            <p:cNvSpPr/>
            <p:nvPr/>
          </p:nvSpPr>
          <p:spPr>
            <a:xfrm>
              <a:off x="4007330" y="1659967"/>
              <a:ext cx="4809024" cy="4809024"/>
            </a:xfrm>
            <a:custGeom>
              <a:avLst/>
              <a:gdLst/>
              <a:ahLst/>
              <a:cxnLst/>
              <a:rect l="0" t="0" r="0" b="0"/>
              <a:pathLst>
                <a:path>
                  <a:moveTo>
                    <a:pt x="2657892" y="4795637"/>
                  </a:moveTo>
                  <a:arcTo wR="2404512" hR="2404512" stAng="5037067" swAng="873927"/>
                </a:path>
              </a:pathLst>
            </a:custGeom>
            <a:noFill/>
            <a:ln>
              <a:tailEnd type="arrow"/>
            </a:ln>
          </p:spPr>
          <p:style>
            <a:lnRef idx="1">
              <a:schemeClr val="accent4">
                <a:hueOff val="4900445"/>
                <a:satOff val="-20388"/>
                <a:lumOff val="4804"/>
                <a:alphaOff val="0"/>
              </a:schemeClr>
            </a:lnRef>
            <a:fillRef idx="0">
              <a:scrgbClr r="0" g="0" b="0"/>
            </a:fillRef>
            <a:effectRef idx="0">
              <a:scrgbClr r="0" g="0" b="0"/>
            </a:effectRef>
            <a:fontRef idx="minor">
              <a:schemeClr val="tx1">
                <a:hueOff val="0"/>
                <a:satOff val="0"/>
                <a:lumOff val="0"/>
                <a:alphaOff val="0"/>
              </a:schemeClr>
            </a:fontRef>
          </p:style>
          <p:txBody>
            <a:bodyPr/>
            <a:lstStyle/>
            <a:p>
              <a:endParaRPr lang="en-US"/>
            </a:p>
          </p:txBody>
        </p:sp>
        <p:sp>
          <p:nvSpPr>
            <p:cNvPr id="15" name="Freeform: Shape 14">
              <a:extLst>
                <a:ext uri="{FF2B5EF4-FFF2-40B4-BE49-F238E27FC236}">
                  <a16:creationId xmlns:a16="http://schemas.microsoft.com/office/drawing/2014/main" id="{8FB22B43-F65F-7915-E4F3-9A39717237AB}"/>
                </a:ext>
              </a:extLst>
            </p:cNvPr>
            <p:cNvSpPr/>
            <p:nvPr/>
          </p:nvSpPr>
          <p:spPr>
            <a:xfrm>
              <a:off x="3723909" y="1553867"/>
              <a:ext cx="4809024" cy="4809024"/>
            </a:xfrm>
            <a:custGeom>
              <a:avLst/>
              <a:gdLst/>
              <a:ahLst/>
              <a:cxnLst/>
              <a:rect l="0" t="0" r="0" b="0"/>
              <a:pathLst>
                <a:path>
                  <a:moveTo>
                    <a:pt x="529031" y="3909254"/>
                  </a:moveTo>
                  <a:arcTo wR="2404512" hR="2404512" stAng="8475547" swAng="943414"/>
                </a:path>
              </a:pathLst>
            </a:custGeom>
            <a:noFill/>
            <a:ln>
              <a:tailEnd type="arrow"/>
            </a:ln>
          </p:spPr>
          <p:style>
            <a:lnRef idx="1">
              <a:schemeClr val="accent4">
                <a:hueOff val="6533927"/>
                <a:satOff val="-27185"/>
                <a:lumOff val="6405"/>
                <a:alphaOff val="0"/>
              </a:schemeClr>
            </a:lnRef>
            <a:fillRef idx="0">
              <a:scrgbClr r="0" g="0" b="0"/>
            </a:fillRef>
            <a:effectRef idx="0">
              <a:scrgbClr r="0" g="0" b="0"/>
            </a:effectRef>
            <a:fontRef idx="minor">
              <a:schemeClr val="tx1">
                <a:hueOff val="0"/>
                <a:satOff val="0"/>
                <a:lumOff val="0"/>
                <a:alphaOff val="0"/>
              </a:schemeClr>
            </a:fontRef>
          </p:style>
          <p:txBody>
            <a:bodyPr/>
            <a:lstStyle/>
            <a:p>
              <a:endParaRPr lang="en-US"/>
            </a:p>
          </p:txBody>
        </p:sp>
        <p:sp>
          <p:nvSpPr>
            <p:cNvPr id="17" name="Freeform: Shape 16">
              <a:extLst>
                <a:ext uri="{FF2B5EF4-FFF2-40B4-BE49-F238E27FC236}">
                  <a16:creationId xmlns:a16="http://schemas.microsoft.com/office/drawing/2014/main" id="{2B19AE59-AB77-407C-9732-4D735E2B2006}"/>
                </a:ext>
              </a:extLst>
            </p:cNvPr>
            <p:cNvSpPr/>
            <p:nvPr/>
          </p:nvSpPr>
          <p:spPr>
            <a:xfrm>
              <a:off x="3751821" y="1348470"/>
              <a:ext cx="4809024" cy="4809024"/>
            </a:xfrm>
            <a:custGeom>
              <a:avLst/>
              <a:gdLst/>
              <a:ahLst/>
              <a:cxnLst/>
              <a:rect l="0" t="0" r="0" b="0"/>
              <a:pathLst>
                <a:path>
                  <a:moveTo>
                    <a:pt x="214" y="2372382"/>
                  </a:moveTo>
                  <a:arcTo wR="2404512" hR="2404512" stAng="10845937" swAng="570744"/>
                </a:path>
              </a:pathLst>
            </a:custGeom>
            <a:noFill/>
            <a:ln>
              <a:tailEnd type="arrow"/>
            </a:ln>
          </p:spPr>
          <p:style>
            <a:lnRef idx="1">
              <a:schemeClr val="accent4">
                <a:hueOff val="8167408"/>
                <a:satOff val="-33981"/>
                <a:lumOff val="8007"/>
                <a:alphaOff val="0"/>
              </a:schemeClr>
            </a:lnRef>
            <a:fillRef idx="0">
              <a:scrgbClr r="0" g="0" b="0"/>
            </a:fillRef>
            <a:effectRef idx="0">
              <a:scrgbClr r="0" g="0" b="0"/>
            </a:effectRef>
            <a:fontRef idx="minor">
              <a:schemeClr val="tx1">
                <a:hueOff val="0"/>
                <a:satOff val="0"/>
                <a:lumOff val="0"/>
                <a:alphaOff val="0"/>
              </a:schemeClr>
            </a:fontRef>
          </p:style>
          <p:txBody>
            <a:bodyPr/>
            <a:lstStyle/>
            <a:p>
              <a:endParaRPr lang="en-US"/>
            </a:p>
          </p:txBody>
        </p:sp>
        <p:sp>
          <p:nvSpPr>
            <p:cNvPr id="19" name="Freeform: Shape 18">
              <a:extLst>
                <a:ext uri="{FF2B5EF4-FFF2-40B4-BE49-F238E27FC236}">
                  <a16:creationId xmlns:a16="http://schemas.microsoft.com/office/drawing/2014/main" id="{BDE38593-5D69-8570-721F-8A886EF1C0BD}"/>
                </a:ext>
              </a:extLst>
            </p:cNvPr>
            <p:cNvSpPr/>
            <p:nvPr/>
          </p:nvSpPr>
          <p:spPr>
            <a:xfrm>
              <a:off x="3526173" y="1731627"/>
              <a:ext cx="4809024" cy="4809024"/>
            </a:xfrm>
            <a:custGeom>
              <a:avLst/>
              <a:gdLst/>
              <a:ahLst/>
              <a:cxnLst/>
              <a:rect l="0" t="0" r="0" b="0"/>
              <a:pathLst>
                <a:path>
                  <a:moveTo>
                    <a:pt x="938515" y="498591"/>
                  </a:moveTo>
                  <a:arcTo wR="2404512" hR="2404512" stAng="13945994" swAng="825765"/>
                </a:path>
              </a:pathLst>
            </a:custGeom>
            <a:noFill/>
            <a:ln>
              <a:tailEnd type="arrow"/>
            </a:ln>
          </p:spPr>
          <p:style>
            <a:lnRef idx="1">
              <a:schemeClr val="accent4">
                <a:hueOff val="9800891"/>
                <a:satOff val="-40777"/>
                <a:lumOff val="9608"/>
                <a:alphaOff val="0"/>
              </a:schemeClr>
            </a:lnRef>
            <a:fillRef idx="0">
              <a:scrgbClr r="0" g="0" b="0"/>
            </a:fillRef>
            <a:effectRef idx="0">
              <a:scrgbClr r="0" g="0" b="0"/>
            </a:effectRef>
            <a:fontRef idx="minor">
              <a:schemeClr val="tx1">
                <a:hueOff val="0"/>
                <a:satOff val="0"/>
                <a:lumOff val="0"/>
                <a:alphaOff val="0"/>
              </a:schemeClr>
            </a:fontRef>
          </p:style>
          <p:txBody>
            <a:bodyPr/>
            <a:lstStyle/>
            <a:p>
              <a:endParaRPr lang="en-US"/>
            </a:p>
          </p:txBody>
        </p:sp>
      </p:grpSp>
      <mc:AlternateContent xmlns:mc="http://schemas.openxmlformats.org/markup-compatibility/2006">
        <mc:Choice xmlns:pslz="http://schemas.microsoft.com/office/powerpoint/2016/slidezoom" Requires="pslz">
          <p:graphicFrame>
            <p:nvGraphicFramePr>
              <p:cNvPr id="21" name="Slide Zoom 20">
                <a:extLst>
                  <a:ext uri="{FF2B5EF4-FFF2-40B4-BE49-F238E27FC236}">
                    <a16:creationId xmlns:a16="http://schemas.microsoft.com/office/drawing/2014/main" id="{16835DBD-F52A-2132-E867-4768A231AED7}"/>
                  </a:ext>
                </a:extLst>
              </p:cNvPr>
              <p:cNvGraphicFramePr>
                <a:graphicFrameLocks noChangeAspect="1"/>
              </p:cNvGraphicFramePr>
              <p:nvPr>
                <p:extLst>
                  <p:ext uri="{D42A27DB-BD31-4B8C-83A1-F6EECF244321}">
                    <p14:modId xmlns:p14="http://schemas.microsoft.com/office/powerpoint/2010/main" val="2467290527"/>
                  </p:ext>
                </p:extLst>
              </p:nvPr>
            </p:nvGraphicFramePr>
            <p:xfrm>
              <a:off x="5214699" y="1263576"/>
              <a:ext cx="2020824" cy="826943"/>
            </p:xfrm>
            <a:graphic>
              <a:graphicData uri="http://schemas.microsoft.com/office/powerpoint/2016/slidezoom">
                <pslz:sldZm>
                  <pslz:sldZmObj sldId="407" cId="2991268403">
                    <pslz:zmPr id="{BC4B9BED-E174-4C70-B7B0-E421E74A2B81}" imageType="cover" transitionDur="1000">
                      <p166:blipFill xmlns:p166="http://schemas.microsoft.com/office/powerpoint/2016/6/main">
                        <a:blip r:embed="rId3">
                          <a:extLst>
                            <a:ext uri="{28A0092B-C50C-407E-A947-70E740481C1C}">
                              <a14:useLocalDpi xmlns:a14="http://schemas.microsoft.com/office/drawing/2010/main" val="0"/>
                            </a:ext>
                          </a:extLst>
                        </a:blip>
                        <a:stretch>
                          <a:fillRect/>
                        </a:stretch>
                      </p166:blipFill>
                      <p166:spPr xmlns:p166="http://schemas.microsoft.com/office/powerpoint/2016/6/main">
                        <a:xfrm>
                          <a:off x="0" y="0"/>
                          <a:ext cx="2020824" cy="826943"/>
                        </a:xfrm>
                        <a:prstGeom prst="rect">
                          <a:avLst/>
                        </a:prstGeom>
                        <a:ln w="3175">
                          <a:noFill/>
                        </a:ln>
                      </p166:spPr>
                    </pslz:zmPr>
                  </pslz:sldZmObj>
                </pslz:sldZm>
              </a:graphicData>
            </a:graphic>
          </p:graphicFrame>
        </mc:Choice>
        <mc:Fallback>
          <p:pic>
            <p:nvPicPr>
              <p:cNvPr id="21" name="Slide Zoom 20">
                <a:hlinkClick r:id="rId4" action="ppaction://hlinksldjump"/>
                <a:extLst>
                  <a:ext uri="{FF2B5EF4-FFF2-40B4-BE49-F238E27FC236}">
                    <a16:creationId xmlns:a16="http://schemas.microsoft.com/office/drawing/2014/main" id="{16835DBD-F52A-2132-E867-4768A231AED7}"/>
                  </a:ext>
                </a:extLst>
              </p:cNvPr>
              <p:cNvPicPr>
                <a:picLocks noGrp="1" noRot="1" noChangeAspect="1" noMove="1" noResize="1" noEditPoints="1" noAdjustHandles="1" noChangeArrowheads="1" noChangeShapeType="1"/>
              </p:cNvPicPr>
              <p:nvPr/>
            </p:nvPicPr>
            <p:blipFill>
              <a:blip r:embed="rId3">
                <a:extLst>
                  <a:ext uri="{28A0092B-C50C-407E-A947-70E740481C1C}">
                    <a14:useLocalDpi xmlns:a14="http://schemas.microsoft.com/office/drawing/2010/main" val="0"/>
                  </a:ext>
                </a:extLst>
              </a:blip>
              <a:stretch>
                <a:fillRect/>
              </a:stretch>
            </p:blipFill>
            <p:spPr>
              <a:xfrm>
                <a:off x="5214699" y="1263576"/>
                <a:ext cx="2020824" cy="826943"/>
              </a:xfrm>
              <a:prstGeom prst="rect">
                <a:avLst/>
              </a:prstGeom>
              <a:ln w="3175">
                <a:noFill/>
              </a:ln>
            </p:spPr>
          </p:pic>
        </mc:Fallback>
      </mc:AlternateContent>
      <mc:AlternateContent xmlns:mc="http://schemas.openxmlformats.org/markup-compatibility/2006">
        <mc:Choice xmlns:pslz="http://schemas.microsoft.com/office/powerpoint/2016/slidezoom" Requires="pslz">
          <p:graphicFrame>
            <p:nvGraphicFramePr>
              <p:cNvPr id="23" name="Slide Zoom 22">
                <a:extLst>
                  <a:ext uri="{FF2B5EF4-FFF2-40B4-BE49-F238E27FC236}">
                    <a16:creationId xmlns:a16="http://schemas.microsoft.com/office/drawing/2014/main" id="{46D5CA10-735A-8634-617A-89A4DE8F25AF}"/>
                  </a:ext>
                </a:extLst>
              </p:cNvPr>
              <p:cNvGraphicFramePr>
                <a:graphicFrameLocks noChangeAspect="1"/>
              </p:cNvGraphicFramePr>
              <p:nvPr>
                <p:extLst>
                  <p:ext uri="{D42A27DB-BD31-4B8C-83A1-F6EECF244321}">
                    <p14:modId xmlns:p14="http://schemas.microsoft.com/office/powerpoint/2010/main" val="1050771259"/>
                  </p:ext>
                </p:extLst>
              </p:nvPr>
            </p:nvGraphicFramePr>
            <p:xfrm>
              <a:off x="7423653" y="2324623"/>
              <a:ext cx="2020824" cy="856234"/>
            </p:xfrm>
            <a:graphic>
              <a:graphicData uri="http://schemas.microsoft.com/office/powerpoint/2016/slidezoom">
                <pslz:sldZm>
                  <pslz:sldZmObj sldId="409" cId="3792622625">
                    <pslz:zmPr id="{7BC6798B-ADD5-4CBF-A78C-098BFD79196A}" imageType="cover" transitionDur="1000">
                      <p166:blipFill xmlns:p166="http://schemas.microsoft.com/office/powerpoint/2016/6/main">
                        <a:blip r:embed="rId5">
                          <a:extLst>
                            <a:ext uri="{28A0092B-C50C-407E-A947-70E740481C1C}">
                              <a14:useLocalDpi xmlns:a14="http://schemas.microsoft.com/office/drawing/2010/main" val="0"/>
                            </a:ext>
                          </a:extLst>
                        </a:blip>
                        <a:stretch>
                          <a:fillRect/>
                        </a:stretch>
                      </p166:blipFill>
                      <p166:spPr xmlns:p166="http://schemas.microsoft.com/office/powerpoint/2016/6/main">
                        <a:xfrm>
                          <a:off x="0" y="0"/>
                          <a:ext cx="2020824" cy="856234"/>
                        </a:xfrm>
                        <a:prstGeom prst="rect">
                          <a:avLst/>
                        </a:prstGeom>
                        <a:ln w="3175">
                          <a:noFill/>
                        </a:ln>
                      </p166:spPr>
                    </pslz:zmPr>
                  </pslz:sldZmObj>
                </pslz:sldZm>
              </a:graphicData>
            </a:graphic>
          </p:graphicFrame>
        </mc:Choice>
        <mc:Fallback>
          <p:pic>
            <p:nvPicPr>
              <p:cNvPr id="23" name="Slide Zoom 22">
                <a:hlinkClick r:id="rId6" action="ppaction://hlinksldjump"/>
                <a:extLst>
                  <a:ext uri="{FF2B5EF4-FFF2-40B4-BE49-F238E27FC236}">
                    <a16:creationId xmlns:a16="http://schemas.microsoft.com/office/drawing/2014/main" id="{46D5CA10-735A-8634-617A-89A4DE8F25AF}"/>
                  </a:ext>
                </a:extLst>
              </p:cNvPr>
              <p:cNvPicPr>
                <a:picLocks noGrp="1" noRot="1" noChangeAspect="1" noMove="1" noResize="1" noEditPoints="1" noAdjustHandles="1" noChangeArrowheads="1" noChangeShapeType="1"/>
              </p:cNvPicPr>
              <p:nvPr/>
            </p:nvPicPr>
            <p:blipFill>
              <a:blip r:embed="rId5">
                <a:extLst>
                  <a:ext uri="{28A0092B-C50C-407E-A947-70E740481C1C}">
                    <a14:useLocalDpi xmlns:a14="http://schemas.microsoft.com/office/drawing/2010/main" val="0"/>
                  </a:ext>
                </a:extLst>
              </a:blip>
              <a:stretch>
                <a:fillRect/>
              </a:stretch>
            </p:blipFill>
            <p:spPr>
              <a:xfrm>
                <a:off x="7423653" y="2324623"/>
                <a:ext cx="2020824" cy="856234"/>
              </a:xfrm>
              <a:prstGeom prst="rect">
                <a:avLst/>
              </a:prstGeom>
              <a:ln w="3175">
                <a:noFill/>
              </a:ln>
            </p:spPr>
          </p:pic>
        </mc:Fallback>
      </mc:AlternateContent>
      <mc:AlternateContent xmlns:mc="http://schemas.openxmlformats.org/markup-compatibility/2006">
        <mc:Choice xmlns:pslz="http://schemas.microsoft.com/office/powerpoint/2016/slidezoom" Requires="pslz">
          <p:graphicFrame>
            <p:nvGraphicFramePr>
              <p:cNvPr id="25" name="Slide Zoom 24">
                <a:extLst>
                  <a:ext uri="{FF2B5EF4-FFF2-40B4-BE49-F238E27FC236}">
                    <a16:creationId xmlns:a16="http://schemas.microsoft.com/office/drawing/2014/main" id="{3605E091-A9D8-9AF1-7A11-CDE6905CCE41}"/>
                  </a:ext>
                </a:extLst>
              </p:cNvPr>
              <p:cNvGraphicFramePr>
                <a:graphicFrameLocks noChangeAspect="1"/>
              </p:cNvGraphicFramePr>
              <p:nvPr>
                <p:extLst>
                  <p:ext uri="{D42A27DB-BD31-4B8C-83A1-F6EECF244321}">
                    <p14:modId xmlns:p14="http://schemas.microsoft.com/office/powerpoint/2010/main" val="2423413017"/>
                  </p:ext>
                </p:extLst>
              </p:nvPr>
            </p:nvGraphicFramePr>
            <p:xfrm>
              <a:off x="7557017" y="3908962"/>
              <a:ext cx="2323948" cy="841248"/>
            </p:xfrm>
            <a:graphic>
              <a:graphicData uri="http://schemas.microsoft.com/office/powerpoint/2016/slidezoom">
                <pslz:sldZm>
                  <pslz:sldZmObj sldId="410" cId="3198736340">
                    <pslz:zmPr id="{D596BF2E-EAC9-4553-841F-6C6083785174}" imageType="cover" transitionDur="1000">
                      <p166:blipFill xmlns:p166="http://schemas.microsoft.com/office/powerpoint/2016/6/main">
                        <a:blip r:embed="rId7">
                          <a:extLst>
                            <a:ext uri="{28A0092B-C50C-407E-A947-70E740481C1C}">
                              <a14:useLocalDpi xmlns:a14="http://schemas.microsoft.com/office/drawing/2010/main" val="0"/>
                            </a:ext>
                          </a:extLst>
                        </a:blip>
                        <a:stretch>
                          <a:fillRect/>
                        </a:stretch>
                      </p166:blipFill>
                      <p166:spPr xmlns:p166="http://schemas.microsoft.com/office/powerpoint/2016/6/main">
                        <a:xfrm>
                          <a:off x="0" y="0"/>
                          <a:ext cx="2323948" cy="841248"/>
                        </a:xfrm>
                        <a:prstGeom prst="rect">
                          <a:avLst/>
                        </a:prstGeom>
                        <a:ln w="3175">
                          <a:noFill/>
                        </a:ln>
                      </p166:spPr>
                    </pslz:zmPr>
                  </pslz:sldZmObj>
                </pslz:sldZm>
              </a:graphicData>
            </a:graphic>
          </p:graphicFrame>
        </mc:Choice>
        <mc:Fallback>
          <p:pic>
            <p:nvPicPr>
              <p:cNvPr id="25" name="Slide Zoom 24">
                <a:hlinkClick r:id="rId8" action="ppaction://hlinksldjump"/>
                <a:extLst>
                  <a:ext uri="{FF2B5EF4-FFF2-40B4-BE49-F238E27FC236}">
                    <a16:creationId xmlns:a16="http://schemas.microsoft.com/office/drawing/2014/main" id="{3605E091-A9D8-9AF1-7A11-CDE6905CCE41}"/>
                  </a:ext>
                </a:extLst>
              </p:cNvPr>
              <p:cNvPicPr>
                <a:picLocks noGrp="1" noRot="1" noChangeAspect="1" noMove="1" noResize="1" noEditPoints="1" noAdjustHandles="1" noChangeArrowheads="1" noChangeShapeType="1"/>
              </p:cNvPicPr>
              <p:nvPr/>
            </p:nvPicPr>
            <p:blipFill>
              <a:blip r:embed="rId7">
                <a:extLst>
                  <a:ext uri="{28A0092B-C50C-407E-A947-70E740481C1C}">
                    <a14:useLocalDpi xmlns:a14="http://schemas.microsoft.com/office/drawing/2010/main" val="0"/>
                  </a:ext>
                </a:extLst>
              </a:blip>
              <a:stretch>
                <a:fillRect/>
              </a:stretch>
            </p:blipFill>
            <p:spPr>
              <a:xfrm>
                <a:off x="7557017" y="3908962"/>
                <a:ext cx="2323948" cy="841248"/>
              </a:xfrm>
              <a:prstGeom prst="rect">
                <a:avLst/>
              </a:prstGeom>
              <a:ln w="3175">
                <a:noFill/>
              </a:ln>
            </p:spPr>
          </p:pic>
        </mc:Fallback>
      </mc:AlternateContent>
      <mc:AlternateContent xmlns:mc="http://schemas.openxmlformats.org/markup-compatibility/2006">
        <mc:Choice xmlns:pslz="http://schemas.microsoft.com/office/powerpoint/2016/slidezoom" Requires="pslz">
          <p:graphicFrame>
            <p:nvGraphicFramePr>
              <p:cNvPr id="27" name="Slide Zoom 26">
                <a:extLst>
                  <a:ext uri="{FF2B5EF4-FFF2-40B4-BE49-F238E27FC236}">
                    <a16:creationId xmlns:a16="http://schemas.microsoft.com/office/drawing/2014/main" id="{A3B9E199-F35F-A101-3DDD-6C49748408BF}"/>
                  </a:ext>
                </a:extLst>
              </p:cNvPr>
              <p:cNvGraphicFramePr>
                <a:graphicFrameLocks noChangeAspect="1"/>
              </p:cNvGraphicFramePr>
              <p:nvPr>
                <p:extLst>
                  <p:ext uri="{D42A27DB-BD31-4B8C-83A1-F6EECF244321}">
                    <p14:modId xmlns:p14="http://schemas.microsoft.com/office/powerpoint/2010/main" val="2472486389"/>
                  </p:ext>
                </p:extLst>
              </p:nvPr>
            </p:nvGraphicFramePr>
            <p:xfrm>
              <a:off x="6848313" y="5544483"/>
              <a:ext cx="2020824" cy="912916"/>
            </p:xfrm>
            <a:graphic>
              <a:graphicData uri="http://schemas.microsoft.com/office/powerpoint/2016/slidezoom">
                <pslz:sldZm>
                  <pslz:sldZmObj sldId="411" cId="717957197">
                    <pslz:zmPr id="{664A63DE-7B24-4378-AB63-74ED8EE950B2}" imageType="cover" transitionDur="1000">
                      <p166:blipFill xmlns:p166="http://schemas.microsoft.com/office/powerpoint/2016/6/main">
                        <a:blip r:embed="rId9">
                          <a:extLst>
                            <a:ext uri="{28A0092B-C50C-407E-A947-70E740481C1C}">
                              <a14:useLocalDpi xmlns:a14="http://schemas.microsoft.com/office/drawing/2010/main" val="0"/>
                            </a:ext>
                          </a:extLst>
                        </a:blip>
                        <a:stretch>
                          <a:fillRect/>
                        </a:stretch>
                      </p166:blipFill>
                      <p166:spPr xmlns:p166="http://schemas.microsoft.com/office/powerpoint/2016/6/main">
                        <a:xfrm>
                          <a:off x="0" y="0"/>
                          <a:ext cx="2020824" cy="912916"/>
                        </a:xfrm>
                        <a:prstGeom prst="rect">
                          <a:avLst/>
                        </a:prstGeom>
                        <a:ln w="3175">
                          <a:noFill/>
                        </a:ln>
                      </p166:spPr>
                    </pslz:zmPr>
                  </pslz:sldZmObj>
                </pslz:sldZm>
              </a:graphicData>
            </a:graphic>
          </p:graphicFrame>
        </mc:Choice>
        <mc:Fallback>
          <p:pic>
            <p:nvPicPr>
              <p:cNvPr id="27" name="Slide Zoom 26">
                <a:hlinkClick r:id="rId10" action="ppaction://hlinksldjump"/>
                <a:extLst>
                  <a:ext uri="{FF2B5EF4-FFF2-40B4-BE49-F238E27FC236}">
                    <a16:creationId xmlns:a16="http://schemas.microsoft.com/office/drawing/2014/main" id="{A3B9E199-F35F-A101-3DDD-6C49748408BF}"/>
                  </a:ext>
                </a:extLst>
              </p:cNvPr>
              <p:cNvPicPr>
                <a:picLocks noGrp="1" noRot="1" noChangeAspect="1" noMove="1" noResize="1" noEditPoints="1" noAdjustHandles="1" noChangeArrowheads="1" noChangeShapeType="1"/>
              </p:cNvPicPr>
              <p:nvPr/>
            </p:nvPicPr>
            <p:blipFill>
              <a:blip r:embed="rId9">
                <a:extLst>
                  <a:ext uri="{28A0092B-C50C-407E-A947-70E740481C1C}">
                    <a14:useLocalDpi xmlns:a14="http://schemas.microsoft.com/office/drawing/2010/main" val="0"/>
                  </a:ext>
                </a:extLst>
              </a:blip>
              <a:stretch>
                <a:fillRect/>
              </a:stretch>
            </p:blipFill>
            <p:spPr>
              <a:xfrm>
                <a:off x="6848313" y="5544483"/>
                <a:ext cx="2020824" cy="912916"/>
              </a:xfrm>
              <a:prstGeom prst="rect">
                <a:avLst/>
              </a:prstGeom>
              <a:ln w="3175">
                <a:noFill/>
              </a:ln>
            </p:spPr>
          </p:pic>
        </mc:Fallback>
      </mc:AlternateContent>
      <mc:AlternateContent xmlns:mc="http://schemas.openxmlformats.org/markup-compatibility/2006">
        <mc:Choice xmlns:pslz="http://schemas.microsoft.com/office/powerpoint/2016/slidezoom" Requires="pslz">
          <p:graphicFrame>
            <p:nvGraphicFramePr>
              <p:cNvPr id="29" name="Slide Zoom 28">
                <a:extLst>
                  <a:ext uri="{FF2B5EF4-FFF2-40B4-BE49-F238E27FC236}">
                    <a16:creationId xmlns:a16="http://schemas.microsoft.com/office/drawing/2014/main" id="{640FA319-5A8B-3AB9-B062-E07D0BD94FB8}"/>
                  </a:ext>
                </a:extLst>
              </p:cNvPr>
              <p:cNvGraphicFramePr>
                <a:graphicFrameLocks noChangeAspect="1"/>
              </p:cNvGraphicFramePr>
              <p:nvPr>
                <p:extLst>
                  <p:ext uri="{D42A27DB-BD31-4B8C-83A1-F6EECF244321}">
                    <p14:modId xmlns:p14="http://schemas.microsoft.com/office/powerpoint/2010/main" val="2198270297"/>
                  </p:ext>
                </p:extLst>
              </p:nvPr>
            </p:nvGraphicFramePr>
            <p:xfrm>
              <a:off x="3954547" y="5567306"/>
              <a:ext cx="2020824" cy="867270"/>
            </p:xfrm>
            <a:graphic>
              <a:graphicData uri="http://schemas.microsoft.com/office/powerpoint/2016/slidezoom">
                <pslz:sldZm>
                  <pslz:sldZmObj sldId="412" cId="1162657584">
                    <pslz:zmPr id="{BF4CA2EB-9F74-4516-9A87-BC80786BC3F4}" imageType="cover" transitionDur="1000">
                      <p166:blipFill xmlns:p166="http://schemas.microsoft.com/office/powerpoint/2016/6/main">
                        <a:blip r:embed="rId11">
                          <a:extLst>
                            <a:ext uri="{28A0092B-C50C-407E-A947-70E740481C1C}">
                              <a14:useLocalDpi xmlns:a14="http://schemas.microsoft.com/office/drawing/2010/main" val="0"/>
                            </a:ext>
                          </a:extLst>
                        </a:blip>
                        <a:stretch>
                          <a:fillRect/>
                        </a:stretch>
                      </p166:blipFill>
                      <p166:spPr xmlns:p166="http://schemas.microsoft.com/office/powerpoint/2016/6/main">
                        <a:xfrm>
                          <a:off x="0" y="0"/>
                          <a:ext cx="2020824" cy="867270"/>
                        </a:xfrm>
                        <a:prstGeom prst="rect">
                          <a:avLst/>
                        </a:prstGeom>
                        <a:ln w="3175">
                          <a:noFill/>
                        </a:ln>
                      </p166:spPr>
                    </pslz:zmPr>
                  </pslz:sldZmObj>
                </pslz:sldZm>
              </a:graphicData>
            </a:graphic>
          </p:graphicFrame>
        </mc:Choice>
        <mc:Fallback>
          <p:pic>
            <p:nvPicPr>
              <p:cNvPr id="29" name="Slide Zoom 28">
                <a:hlinkClick r:id="rId12" action="ppaction://hlinksldjump"/>
                <a:extLst>
                  <a:ext uri="{FF2B5EF4-FFF2-40B4-BE49-F238E27FC236}">
                    <a16:creationId xmlns:a16="http://schemas.microsoft.com/office/drawing/2014/main" id="{640FA319-5A8B-3AB9-B062-E07D0BD94FB8}"/>
                  </a:ext>
                </a:extLst>
              </p:cNvPr>
              <p:cNvPicPr>
                <a:picLocks noGrp="1" noRot="1" noChangeAspect="1" noMove="1" noResize="1" noEditPoints="1" noAdjustHandles="1" noChangeArrowheads="1" noChangeShapeType="1"/>
              </p:cNvPicPr>
              <p:nvPr/>
            </p:nvPicPr>
            <p:blipFill>
              <a:blip r:embed="rId11">
                <a:extLst>
                  <a:ext uri="{28A0092B-C50C-407E-A947-70E740481C1C}">
                    <a14:useLocalDpi xmlns:a14="http://schemas.microsoft.com/office/drawing/2010/main" val="0"/>
                  </a:ext>
                </a:extLst>
              </a:blip>
              <a:stretch>
                <a:fillRect/>
              </a:stretch>
            </p:blipFill>
            <p:spPr>
              <a:xfrm>
                <a:off x="3954547" y="5567306"/>
                <a:ext cx="2020824" cy="867270"/>
              </a:xfrm>
              <a:prstGeom prst="rect">
                <a:avLst/>
              </a:prstGeom>
              <a:ln w="3175">
                <a:noFill/>
              </a:ln>
            </p:spPr>
          </p:pic>
        </mc:Fallback>
      </mc:AlternateContent>
      <mc:AlternateContent xmlns:mc="http://schemas.openxmlformats.org/markup-compatibility/2006">
        <mc:Choice xmlns:pslz="http://schemas.microsoft.com/office/powerpoint/2016/slidezoom" Requires="pslz">
          <p:graphicFrame>
            <p:nvGraphicFramePr>
              <p:cNvPr id="31" name="Slide Zoom 30">
                <a:extLst>
                  <a:ext uri="{FF2B5EF4-FFF2-40B4-BE49-F238E27FC236}">
                    <a16:creationId xmlns:a16="http://schemas.microsoft.com/office/drawing/2014/main" id="{16B8140B-74C0-39D0-BABA-3C903D5796DA}"/>
                  </a:ext>
                </a:extLst>
              </p:cNvPr>
              <p:cNvGraphicFramePr>
                <a:graphicFrameLocks noChangeAspect="1"/>
              </p:cNvGraphicFramePr>
              <p:nvPr>
                <p:extLst>
                  <p:ext uri="{D42A27DB-BD31-4B8C-83A1-F6EECF244321}">
                    <p14:modId xmlns:p14="http://schemas.microsoft.com/office/powerpoint/2010/main" val="1794593688"/>
                  </p:ext>
                </p:extLst>
              </p:nvPr>
            </p:nvGraphicFramePr>
            <p:xfrm>
              <a:off x="2896201" y="3888841"/>
              <a:ext cx="2020824" cy="889851"/>
            </p:xfrm>
            <a:graphic>
              <a:graphicData uri="http://schemas.microsoft.com/office/powerpoint/2016/slidezoom">
                <pslz:sldZm>
                  <pslz:sldZmObj sldId="413" cId="1016069392">
                    <pslz:zmPr id="{CC806FEB-909D-4675-A5EC-0ED131AA78C4}" imageType="cover" transitionDur="1000">
                      <p166:blipFill xmlns:p166="http://schemas.microsoft.com/office/powerpoint/2016/6/main">
                        <a:blip r:embed="rId13">
                          <a:extLst>
                            <a:ext uri="{28A0092B-C50C-407E-A947-70E740481C1C}">
                              <a14:useLocalDpi xmlns:a14="http://schemas.microsoft.com/office/drawing/2010/main" val="0"/>
                            </a:ext>
                          </a:extLst>
                        </a:blip>
                        <a:stretch>
                          <a:fillRect/>
                        </a:stretch>
                      </p166:blipFill>
                      <p166:spPr xmlns:p166="http://schemas.microsoft.com/office/powerpoint/2016/6/main">
                        <a:xfrm>
                          <a:off x="0" y="0"/>
                          <a:ext cx="2020824" cy="889851"/>
                        </a:xfrm>
                        <a:prstGeom prst="rect">
                          <a:avLst/>
                        </a:prstGeom>
                        <a:ln w="3175">
                          <a:noFill/>
                        </a:ln>
                      </p166:spPr>
                    </pslz:zmPr>
                  </pslz:sldZmObj>
                </pslz:sldZm>
              </a:graphicData>
            </a:graphic>
          </p:graphicFrame>
        </mc:Choice>
        <mc:Fallback>
          <p:pic>
            <p:nvPicPr>
              <p:cNvPr id="31" name="Slide Zoom 30">
                <a:hlinkClick r:id="rId14" action="ppaction://hlinksldjump"/>
                <a:extLst>
                  <a:ext uri="{FF2B5EF4-FFF2-40B4-BE49-F238E27FC236}">
                    <a16:creationId xmlns:a16="http://schemas.microsoft.com/office/drawing/2014/main" id="{16B8140B-74C0-39D0-BABA-3C903D5796DA}"/>
                  </a:ext>
                </a:extLst>
              </p:cNvPr>
              <p:cNvPicPr>
                <a:picLocks noGrp="1" noRot="1" noChangeAspect="1" noMove="1" noResize="1" noEditPoints="1" noAdjustHandles="1" noChangeArrowheads="1" noChangeShapeType="1"/>
              </p:cNvPicPr>
              <p:nvPr/>
            </p:nvPicPr>
            <p:blipFill>
              <a:blip r:embed="rId13">
                <a:extLst>
                  <a:ext uri="{28A0092B-C50C-407E-A947-70E740481C1C}">
                    <a14:useLocalDpi xmlns:a14="http://schemas.microsoft.com/office/drawing/2010/main" val="0"/>
                  </a:ext>
                </a:extLst>
              </a:blip>
              <a:stretch>
                <a:fillRect/>
              </a:stretch>
            </p:blipFill>
            <p:spPr>
              <a:xfrm>
                <a:off x="2896201" y="3888841"/>
                <a:ext cx="2020824" cy="889851"/>
              </a:xfrm>
              <a:prstGeom prst="rect">
                <a:avLst/>
              </a:prstGeom>
              <a:ln w="3175">
                <a:noFill/>
              </a:ln>
            </p:spPr>
          </p:pic>
        </mc:Fallback>
      </mc:AlternateContent>
      <mc:AlternateContent xmlns:mc="http://schemas.openxmlformats.org/markup-compatibility/2006">
        <mc:Choice xmlns:pslz="http://schemas.microsoft.com/office/powerpoint/2016/slidezoom" Requires="pslz">
          <p:graphicFrame>
            <p:nvGraphicFramePr>
              <p:cNvPr id="33" name="Slide Zoom 32">
                <a:extLst>
                  <a:ext uri="{FF2B5EF4-FFF2-40B4-BE49-F238E27FC236}">
                    <a16:creationId xmlns:a16="http://schemas.microsoft.com/office/drawing/2014/main" id="{610534EB-38DC-91CA-A2C1-323D42DBB2B9}"/>
                  </a:ext>
                </a:extLst>
              </p:cNvPr>
              <p:cNvGraphicFramePr>
                <a:graphicFrameLocks noChangeAspect="1"/>
              </p:cNvGraphicFramePr>
              <p:nvPr>
                <p:extLst>
                  <p:ext uri="{D42A27DB-BD31-4B8C-83A1-F6EECF244321}">
                    <p14:modId xmlns:p14="http://schemas.microsoft.com/office/powerpoint/2010/main" val="2016657185"/>
                  </p:ext>
                </p:extLst>
              </p:nvPr>
            </p:nvGraphicFramePr>
            <p:xfrm>
              <a:off x="2891465" y="2400848"/>
              <a:ext cx="2415544" cy="841248"/>
            </p:xfrm>
            <a:graphic>
              <a:graphicData uri="http://schemas.microsoft.com/office/powerpoint/2016/slidezoom">
                <pslz:sldZm>
                  <pslz:sldZmObj sldId="414" cId="550875006">
                    <pslz:zmPr id="{D7C620BF-C272-4E9D-9303-22E6BD6A9935}" imageType="cover" transitionDur="1000">
                      <p166:blipFill xmlns:p166="http://schemas.microsoft.com/office/powerpoint/2016/6/main">
                        <a:blip r:embed="rId15">
                          <a:extLst>
                            <a:ext uri="{28A0092B-C50C-407E-A947-70E740481C1C}">
                              <a14:useLocalDpi xmlns:a14="http://schemas.microsoft.com/office/drawing/2010/main" val="0"/>
                            </a:ext>
                          </a:extLst>
                        </a:blip>
                        <a:stretch>
                          <a:fillRect/>
                        </a:stretch>
                      </p166:blipFill>
                      <p166:spPr xmlns:p166="http://schemas.microsoft.com/office/powerpoint/2016/6/main">
                        <a:xfrm>
                          <a:off x="0" y="0"/>
                          <a:ext cx="2415544" cy="841248"/>
                        </a:xfrm>
                        <a:prstGeom prst="rect">
                          <a:avLst/>
                        </a:prstGeom>
                        <a:ln w="3175">
                          <a:noFill/>
                        </a:ln>
                      </p166:spPr>
                    </pslz:zmPr>
                  </pslz:sldZmObj>
                </pslz:sldZm>
              </a:graphicData>
            </a:graphic>
          </p:graphicFrame>
        </mc:Choice>
        <mc:Fallback>
          <p:pic>
            <p:nvPicPr>
              <p:cNvPr id="33" name="Slide Zoom 32">
                <a:hlinkClick r:id="rId16" action="ppaction://hlinksldjump"/>
                <a:extLst>
                  <a:ext uri="{FF2B5EF4-FFF2-40B4-BE49-F238E27FC236}">
                    <a16:creationId xmlns:a16="http://schemas.microsoft.com/office/drawing/2014/main" id="{610534EB-38DC-91CA-A2C1-323D42DBB2B9}"/>
                  </a:ext>
                </a:extLst>
              </p:cNvPr>
              <p:cNvPicPr>
                <a:picLocks noGrp="1" noRot="1" noChangeAspect="1" noMove="1" noResize="1" noEditPoints="1" noAdjustHandles="1" noChangeArrowheads="1" noChangeShapeType="1"/>
              </p:cNvPicPr>
              <p:nvPr/>
            </p:nvPicPr>
            <p:blipFill>
              <a:blip r:embed="rId15">
                <a:extLst>
                  <a:ext uri="{28A0092B-C50C-407E-A947-70E740481C1C}">
                    <a14:useLocalDpi xmlns:a14="http://schemas.microsoft.com/office/drawing/2010/main" val="0"/>
                  </a:ext>
                </a:extLst>
              </a:blip>
              <a:stretch>
                <a:fillRect/>
              </a:stretch>
            </p:blipFill>
            <p:spPr>
              <a:xfrm>
                <a:off x="2891465" y="2400848"/>
                <a:ext cx="2415544" cy="841248"/>
              </a:xfrm>
              <a:prstGeom prst="rect">
                <a:avLst/>
              </a:prstGeom>
              <a:ln w="3175">
                <a:noFill/>
              </a:ln>
            </p:spPr>
          </p:pic>
        </mc:Fallback>
      </mc:AlternateContent>
    </p:spTree>
    <p:extLst>
      <p:ext uri="{BB962C8B-B14F-4D97-AF65-F5344CB8AC3E}">
        <p14:creationId xmlns:p14="http://schemas.microsoft.com/office/powerpoint/2010/main" val="1319535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975389-2D48-B959-9E1A-A38060E8EC4B}"/>
              </a:ext>
            </a:extLst>
          </p:cNvPr>
          <p:cNvPicPr>
            <a:picLocks noChangeAspect="1"/>
          </p:cNvPicPr>
          <p:nvPr/>
        </p:nvPicPr>
        <p:blipFill>
          <a:blip r:embed="rId2">
            <a:alphaModFix amt="10000"/>
          </a:blip>
          <a:stretch>
            <a:fillRect/>
          </a:stretch>
        </p:blipFill>
        <p:spPr>
          <a:xfrm>
            <a:off x="1" y="-5124"/>
            <a:ext cx="12192000" cy="6868247"/>
          </a:xfrm>
          <a:prstGeom prst="rect">
            <a:avLst/>
          </a:prstGeom>
        </p:spPr>
      </p:pic>
      <p:grpSp>
        <p:nvGrpSpPr>
          <p:cNvPr id="2" name="Group 1">
            <a:extLst>
              <a:ext uri="{FF2B5EF4-FFF2-40B4-BE49-F238E27FC236}">
                <a16:creationId xmlns:a16="http://schemas.microsoft.com/office/drawing/2014/main" id="{49148F5F-E5BA-90E0-FD00-4287C782FB65}"/>
              </a:ext>
            </a:extLst>
          </p:cNvPr>
          <p:cNvGrpSpPr/>
          <p:nvPr/>
        </p:nvGrpSpPr>
        <p:grpSpPr>
          <a:xfrm>
            <a:off x="4773568" y="929634"/>
            <a:ext cx="2644859" cy="1167317"/>
            <a:chOff x="3105278" y="2747"/>
            <a:chExt cx="2092193" cy="842267"/>
          </a:xfrm>
        </p:grpSpPr>
        <p:sp>
          <p:nvSpPr>
            <p:cNvPr id="3" name="Rectangle: Rounded Corners 2">
              <a:extLst>
                <a:ext uri="{FF2B5EF4-FFF2-40B4-BE49-F238E27FC236}">
                  <a16:creationId xmlns:a16="http://schemas.microsoft.com/office/drawing/2014/main" id="{CBE74B44-5B98-072D-15FE-63E54AB493E2}"/>
                </a:ext>
              </a:extLst>
            </p:cNvPr>
            <p:cNvSpPr/>
            <p:nvPr/>
          </p:nvSpPr>
          <p:spPr>
            <a:xfrm>
              <a:off x="3105278" y="2747"/>
              <a:ext cx="2092193" cy="842267"/>
            </a:xfrm>
            <a:prstGeom prst="roundRect">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a:lstStyle/>
            <a:p>
              <a:endParaRPr lang="en-US"/>
            </a:p>
          </p:txBody>
        </p:sp>
        <p:sp>
          <p:nvSpPr>
            <p:cNvPr id="4" name="Rectangle: Rounded Corners 4">
              <a:extLst>
                <a:ext uri="{FF2B5EF4-FFF2-40B4-BE49-F238E27FC236}">
                  <a16:creationId xmlns:a16="http://schemas.microsoft.com/office/drawing/2014/main" id="{F0E2FE66-BDD0-271B-B1A0-F9255DC28DA0}"/>
                </a:ext>
              </a:extLst>
            </p:cNvPr>
            <p:cNvSpPr txBox="1"/>
            <p:nvPr/>
          </p:nvSpPr>
          <p:spPr>
            <a:xfrm>
              <a:off x="3146394" y="43863"/>
              <a:ext cx="2009961" cy="7600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Full load/ </a:t>
              </a:r>
            </a:p>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Incremental load</a:t>
              </a:r>
            </a:p>
          </p:txBody>
        </p:sp>
      </p:grpSp>
      <p:sp>
        <p:nvSpPr>
          <p:cNvPr id="5" name="Rectangle 4">
            <a:extLst>
              <a:ext uri="{FF2B5EF4-FFF2-40B4-BE49-F238E27FC236}">
                <a16:creationId xmlns:a16="http://schemas.microsoft.com/office/drawing/2014/main" id="{7D0F1A1F-0ACD-7710-DE1B-4BF0F72CDF90}"/>
              </a:ext>
            </a:extLst>
          </p:cNvPr>
          <p:cNvSpPr/>
          <p:nvPr/>
        </p:nvSpPr>
        <p:spPr>
          <a:xfrm>
            <a:off x="1700838" y="2765087"/>
            <a:ext cx="8790317" cy="1327823"/>
          </a:xfrm>
          <a:prstGeom prst="rect">
            <a:avLst/>
          </a:prstGeom>
          <a:solidFill>
            <a:srgbClr val="FFD85D"/>
          </a:solidFill>
          <a:ln w="9525" cap="flat">
            <a:noFill/>
            <a:prstDash val="solid"/>
            <a:miter/>
          </a:ln>
        </p:spPr>
        <p:txBody>
          <a:bodyPr rtlCol="0" anchor="ctr"/>
          <a:lstStyle/>
          <a:p>
            <a:pPr algn="ctr">
              <a:lnSpc>
                <a:spcPct val="150000"/>
              </a:lnSpc>
            </a:pPr>
            <a:r>
              <a:rPr lang="en-US" sz="2000">
                <a:latin typeface="Times New Roman" panose="02020603050405020304" pitchFamily="18" charset="0"/>
                <a:cs typeface="Times New Roman" panose="02020603050405020304" pitchFamily="18" charset="0"/>
              </a:rPr>
              <a:t>Apache Sqoop </a:t>
            </a:r>
            <a:r>
              <a:rPr lang="en-US" sz="2000" err="1">
                <a:latin typeface="Times New Roman" panose="02020603050405020304" pitchFamily="18" charset="0"/>
                <a:cs typeface="Times New Roman" panose="02020603050405020304" pitchFamily="18" charset="0"/>
              </a:rPr>
              <a:t>có</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thể</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tải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toàn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bộ</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các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bảng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từ</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cơ</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sở</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chỉ</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bằng</a:t>
            </a:r>
            <a:r>
              <a:rPr lang="en-US" sz="2000">
                <a:latin typeface="Times New Roman" panose="02020603050405020304" pitchFamily="18" charset="0"/>
                <a:cs typeface="Times New Roman" panose="02020603050405020304" pitchFamily="18" charset="0"/>
              </a:rPr>
              <a:t> 1 </a:t>
            </a:r>
            <a:r>
              <a:rPr lang="en-US" sz="2000" err="1">
                <a:latin typeface="Times New Roman" panose="02020603050405020304" pitchFamily="18" charset="0"/>
                <a:cs typeface="Times New Roman" panose="02020603050405020304" pitchFamily="18" charset="0"/>
              </a:rPr>
              <a:t>lệnh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duy</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nhất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và</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có</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thể</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cập</a:t>
            </a:r>
            <a:r>
              <a:rPr lang="en-US" sz="2000">
                <a:latin typeface="Times New Roman" panose="02020603050405020304" pitchFamily="18" charset="0"/>
                <a:cs typeface="Times New Roman" panose="02020603050405020304" pitchFamily="18" charset="0"/>
              </a:rPr>
              <a:t> nhật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bất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cứ</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lúc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nào</a:t>
            </a:r>
            <a:r>
              <a:rPr lang="en-US" sz="200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912684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975389-2D48-B959-9E1A-A38060E8EC4B}"/>
              </a:ext>
            </a:extLst>
          </p:cNvPr>
          <p:cNvPicPr>
            <a:picLocks noChangeAspect="1"/>
          </p:cNvPicPr>
          <p:nvPr/>
        </p:nvPicPr>
        <p:blipFill>
          <a:blip r:embed="rId2">
            <a:alphaModFix amt="10000"/>
          </a:blip>
          <a:stretch>
            <a:fillRect/>
          </a:stretch>
        </p:blipFill>
        <p:spPr>
          <a:xfrm>
            <a:off x="1" y="-5124"/>
            <a:ext cx="12192000" cy="6868247"/>
          </a:xfrm>
          <a:prstGeom prst="rect">
            <a:avLst/>
          </a:prstGeom>
        </p:spPr>
      </p:pic>
      <p:sp>
        <p:nvSpPr>
          <p:cNvPr id="5" name="Rectangle 4">
            <a:extLst>
              <a:ext uri="{FF2B5EF4-FFF2-40B4-BE49-F238E27FC236}">
                <a16:creationId xmlns:a16="http://schemas.microsoft.com/office/drawing/2014/main" id="{7D0F1A1F-0ACD-7710-DE1B-4BF0F72CDF90}"/>
              </a:ext>
            </a:extLst>
          </p:cNvPr>
          <p:cNvSpPr/>
          <p:nvPr/>
        </p:nvSpPr>
        <p:spPr>
          <a:xfrm>
            <a:off x="1700837" y="2735125"/>
            <a:ext cx="8790317" cy="1387747"/>
          </a:xfrm>
          <a:prstGeom prst="rect">
            <a:avLst/>
          </a:prstGeom>
          <a:solidFill>
            <a:srgbClr val="E6FB97"/>
          </a:solidFill>
          <a:ln w="9525" cap="flat">
            <a:noFill/>
            <a:prstDash val="solid"/>
            <a:miter/>
          </a:ln>
        </p:spPr>
        <p:txBody>
          <a:bodyPr rtlCol="0" anchor="ctr"/>
          <a:lstStyle/>
          <a:p>
            <a:pPr algn="ctr">
              <a:lnSpc>
                <a:spcPct val="150000"/>
              </a:lnSpc>
            </a:pPr>
            <a:r>
              <a:rPr lang="en-US" sz="2000">
                <a:latin typeface="Times New Roman" panose="02020603050405020304" pitchFamily="18" charset="0"/>
                <a:cs typeface="Times New Roman" panose="02020603050405020304" pitchFamily="18" charset="0"/>
              </a:rPr>
              <a:t>Apache Sqoop </a:t>
            </a:r>
            <a:r>
              <a:rPr lang="en-US" sz="2000" err="1">
                <a:latin typeface="Times New Roman" panose="02020603050405020304" pitchFamily="18" charset="0"/>
                <a:cs typeface="Times New Roman" panose="02020603050405020304" pitchFamily="18" charset="0"/>
              </a:rPr>
              <a:t>sử</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dụng</a:t>
            </a:r>
            <a:r>
              <a:rPr lang="en-US" sz="2000">
                <a:latin typeface="Times New Roman" panose="02020603050405020304" pitchFamily="18" charset="0"/>
                <a:cs typeface="Times New Roman" panose="02020603050405020304" pitchFamily="18" charset="0"/>
              </a:rPr>
              <a:t> framework YARN </a:t>
            </a:r>
            <a:r>
              <a:rPr lang="en-US" sz="2000" err="1">
                <a:latin typeface="Times New Roman" panose="02020603050405020304" pitchFamily="18" charset="0"/>
                <a:cs typeface="Times New Roman" panose="02020603050405020304" pitchFamily="18" charset="0"/>
              </a:rPr>
              <a:t>để</a:t>
            </a:r>
            <a:r>
              <a:rPr lang="en-US" sz="2000">
                <a:latin typeface="Times New Roman" panose="02020603050405020304" pitchFamily="18" charset="0"/>
                <a:cs typeface="Times New Roman" panose="02020603050405020304" pitchFamily="18" charset="0"/>
              </a:rPr>
              <a:t> import/ export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làm</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tăng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khả</a:t>
            </a:r>
            <a:r>
              <a:rPr lang="en-US" sz="2000">
                <a:latin typeface="Times New Roman" panose="02020603050405020304" pitchFamily="18" charset="0"/>
                <a:cs typeface="Times New Roman" panose="02020603050405020304" pitchFamily="18" charset="0"/>
              </a:rPr>
              <a:t> </a:t>
            </a:r>
          </a:p>
          <a:p>
            <a:pPr algn="ctr">
              <a:lnSpc>
                <a:spcPct val="150000"/>
              </a:lnSpc>
            </a:pPr>
            <a:r>
              <a:rPr lang="en-US" sz="2000">
                <a:latin typeface="Times New Roman" panose="02020603050405020304" pitchFamily="18" charset="0"/>
                <a:cs typeface="Times New Roman" panose="02020603050405020304" pitchFamily="18" charset="0"/>
              </a:rPr>
              <a:t>năng </a:t>
            </a:r>
            <a:r>
              <a:rPr lang="en-US" sz="2000" err="1">
                <a:latin typeface="Times New Roman" panose="02020603050405020304" pitchFamily="18" charset="0"/>
                <a:cs typeface="Times New Roman" panose="02020603050405020304" pitchFamily="18" charset="0"/>
              </a:rPr>
              <a:t>chịu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lỗi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dựa</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trên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quá</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trình</a:t>
            </a:r>
            <a:r>
              <a:rPr lang="en-US" sz="2000">
                <a:latin typeface="Times New Roman" panose="02020603050405020304" pitchFamily="18" charset="0"/>
                <a:cs typeface="Times New Roman" panose="02020603050405020304" pitchFamily="18" charset="0"/>
              </a:rPr>
              <a:t> song </a:t>
            </a:r>
            <a:r>
              <a:rPr lang="en-US" sz="2000" err="1">
                <a:latin typeface="Times New Roman" panose="02020603050405020304" pitchFamily="18" charset="0"/>
                <a:cs typeface="Times New Roman" panose="02020603050405020304" pitchFamily="18" charset="0"/>
              </a:rPr>
              <a:t>song</a:t>
            </a:r>
            <a:r>
              <a:rPr lang="en-US" sz="2000">
                <a:latin typeface="Times New Roman" panose="02020603050405020304" pitchFamily="18" charset="0"/>
                <a:cs typeface="Times New Roman" panose="02020603050405020304" pitchFamily="18" charset="0"/>
              </a:rPr>
              <a:t>.</a:t>
            </a:r>
          </a:p>
        </p:txBody>
      </p:sp>
      <p:grpSp>
        <p:nvGrpSpPr>
          <p:cNvPr id="7" name="Group 6">
            <a:extLst>
              <a:ext uri="{FF2B5EF4-FFF2-40B4-BE49-F238E27FC236}">
                <a16:creationId xmlns:a16="http://schemas.microsoft.com/office/drawing/2014/main" id="{A4ED4FE5-035B-460F-7A3E-997563E65D58}"/>
              </a:ext>
            </a:extLst>
          </p:cNvPr>
          <p:cNvGrpSpPr/>
          <p:nvPr/>
        </p:nvGrpSpPr>
        <p:grpSpPr>
          <a:xfrm>
            <a:off x="4774688" y="885182"/>
            <a:ext cx="2642616" cy="1170432"/>
            <a:chOff x="5303057" y="1109037"/>
            <a:chExt cx="2019175" cy="842267"/>
          </a:xfrm>
        </p:grpSpPr>
        <p:sp>
          <p:nvSpPr>
            <p:cNvPr id="8" name="Rectangle: Rounded Corners 7">
              <a:extLst>
                <a:ext uri="{FF2B5EF4-FFF2-40B4-BE49-F238E27FC236}">
                  <a16:creationId xmlns:a16="http://schemas.microsoft.com/office/drawing/2014/main" id="{A2DD1848-451C-7F23-DC14-F1CE6684CEB8}"/>
                </a:ext>
              </a:extLst>
            </p:cNvPr>
            <p:cNvSpPr/>
            <p:nvPr/>
          </p:nvSpPr>
          <p:spPr>
            <a:xfrm>
              <a:off x="5303057" y="1109037"/>
              <a:ext cx="2019175" cy="842267"/>
            </a:xfrm>
            <a:prstGeom prst="roundRect">
              <a:avLst/>
            </a:prstGeom>
          </p:spPr>
          <p:style>
            <a:lnRef idx="2">
              <a:schemeClr val="lt1">
                <a:hueOff val="0"/>
                <a:satOff val="0"/>
                <a:lumOff val="0"/>
                <a:alphaOff val="0"/>
              </a:schemeClr>
            </a:lnRef>
            <a:fillRef idx="1">
              <a:schemeClr val="accent4">
                <a:hueOff val="1633482"/>
                <a:satOff val="-6796"/>
                <a:lumOff val="1601"/>
                <a:alphaOff val="0"/>
              </a:schemeClr>
            </a:fillRef>
            <a:effectRef idx="0">
              <a:schemeClr val="accent4">
                <a:hueOff val="1633482"/>
                <a:satOff val="-6796"/>
                <a:lumOff val="1601"/>
                <a:alphaOff val="0"/>
              </a:schemeClr>
            </a:effectRef>
            <a:fontRef idx="minor">
              <a:schemeClr val="lt1"/>
            </a:fontRef>
          </p:style>
          <p:txBody>
            <a:bodyPr/>
            <a:lstStyle/>
            <a:p>
              <a:endParaRPr lang="en-US"/>
            </a:p>
          </p:txBody>
        </p:sp>
        <p:sp>
          <p:nvSpPr>
            <p:cNvPr id="9" name="Rectangle: Rounded Corners 4">
              <a:extLst>
                <a:ext uri="{FF2B5EF4-FFF2-40B4-BE49-F238E27FC236}">
                  <a16:creationId xmlns:a16="http://schemas.microsoft.com/office/drawing/2014/main" id="{1FB24917-C65F-03B2-AAC3-FBA65782E6F8}"/>
                </a:ext>
              </a:extLst>
            </p:cNvPr>
            <p:cNvSpPr txBox="1"/>
            <p:nvPr/>
          </p:nvSpPr>
          <p:spPr>
            <a:xfrm>
              <a:off x="5344173" y="1150153"/>
              <a:ext cx="1936943" cy="7600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Parallel </a:t>
              </a:r>
            </a:p>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import/ export</a:t>
              </a:r>
            </a:p>
          </p:txBody>
        </p:sp>
      </p:grpSp>
    </p:spTree>
    <p:extLst>
      <p:ext uri="{BB962C8B-B14F-4D97-AF65-F5344CB8AC3E}">
        <p14:creationId xmlns:p14="http://schemas.microsoft.com/office/powerpoint/2010/main" val="37926226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975389-2D48-B959-9E1A-A38060E8EC4B}"/>
              </a:ext>
            </a:extLst>
          </p:cNvPr>
          <p:cNvPicPr>
            <a:picLocks noChangeAspect="1"/>
          </p:cNvPicPr>
          <p:nvPr/>
        </p:nvPicPr>
        <p:blipFill>
          <a:blip r:embed="rId2">
            <a:alphaModFix amt="10000"/>
          </a:blip>
          <a:stretch>
            <a:fillRect/>
          </a:stretch>
        </p:blipFill>
        <p:spPr>
          <a:xfrm>
            <a:off x="1" y="-5124"/>
            <a:ext cx="12192000" cy="6868247"/>
          </a:xfrm>
          <a:prstGeom prst="rect">
            <a:avLst/>
          </a:prstGeom>
        </p:spPr>
      </p:pic>
      <p:sp>
        <p:nvSpPr>
          <p:cNvPr id="5" name="Rectangle 4">
            <a:extLst>
              <a:ext uri="{FF2B5EF4-FFF2-40B4-BE49-F238E27FC236}">
                <a16:creationId xmlns:a16="http://schemas.microsoft.com/office/drawing/2014/main" id="{7D0F1A1F-0ACD-7710-DE1B-4BF0F72CDF90}"/>
              </a:ext>
            </a:extLst>
          </p:cNvPr>
          <p:cNvSpPr/>
          <p:nvPr/>
        </p:nvSpPr>
        <p:spPr>
          <a:xfrm>
            <a:off x="1700837" y="2843783"/>
            <a:ext cx="8790317" cy="1170432"/>
          </a:xfrm>
          <a:prstGeom prst="rect">
            <a:avLst/>
          </a:prstGeom>
          <a:solidFill>
            <a:srgbClr val="C1F8A6"/>
          </a:solidFill>
          <a:ln w="9525" cap="flat">
            <a:noFill/>
            <a:prstDash val="solid"/>
            <a:miter/>
          </a:ln>
        </p:spPr>
        <p:txBody>
          <a:bodyPr rtlCol="0" anchor="ctr"/>
          <a:lstStyle/>
          <a:p>
            <a:pPr algn="ctr">
              <a:lnSpc>
                <a:spcPct val="150000"/>
              </a:lnSpc>
            </a:pPr>
            <a:r>
              <a:rPr lang="en-US" sz="2000" err="1">
                <a:latin typeface="Times New Roman" panose="02020603050405020304" pitchFamily="18" charset="0"/>
                <a:cs typeface="Times New Roman" panose="02020603050405020304" pitchFamily="18" charset="0"/>
              </a:rPr>
              <a:t>Có</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thể</a:t>
            </a:r>
            <a:r>
              <a:rPr lang="en-US" sz="2000">
                <a:latin typeface="Times New Roman" panose="02020603050405020304" pitchFamily="18" charset="0"/>
                <a:cs typeface="Times New Roman" panose="02020603050405020304" pitchFamily="18" charset="0"/>
              </a:rPr>
              <a:t> import </a:t>
            </a:r>
            <a:r>
              <a:rPr lang="en-US" sz="2000" err="1">
                <a:latin typeface="Times New Roman" panose="02020603050405020304" pitchFamily="18" charset="0"/>
                <a:cs typeface="Times New Roman" panose="02020603050405020304" pitchFamily="18" charset="0"/>
              </a:rPr>
              <a:t>kết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quả</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trả</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về</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từ</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truy</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vấn</a:t>
            </a:r>
            <a:r>
              <a:rPr lang="en-US" sz="2000">
                <a:latin typeface="Times New Roman" panose="02020603050405020304" pitchFamily="18" charset="0"/>
                <a:cs typeface="Times New Roman" panose="02020603050405020304" pitchFamily="18" charset="0"/>
              </a:rPr>
              <a:t> SQL </a:t>
            </a:r>
            <a:r>
              <a:rPr lang="en-US" sz="2000" err="1">
                <a:latin typeface="Times New Roman" panose="02020603050405020304" pitchFamily="18" charset="0"/>
                <a:cs typeface="Times New Roman" panose="02020603050405020304" pitchFamily="18" charset="0"/>
              </a:rPr>
              <a:t>vào</a:t>
            </a:r>
            <a:r>
              <a:rPr lang="en-US" sz="2000">
                <a:latin typeface="Times New Roman" panose="02020603050405020304" pitchFamily="18" charset="0"/>
                <a:cs typeface="Times New Roman" panose="02020603050405020304" pitchFamily="18" charset="0"/>
              </a:rPr>
              <a:t> HDFS.</a:t>
            </a:r>
          </a:p>
        </p:txBody>
      </p:sp>
      <p:grpSp>
        <p:nvGrpSpPr>
          <p:cNvPr id="2" name="Group 1">
            <a:extLst>
              <a:ext uri="{FF2B5EF4-FFF2-40B4-BE49-F238E27FC236}">
                <a16:creationId xmlns:a16="http://schemas.microsoft.com/office/drawing/2014/main" id="{1E71216A-E359-6256-C1C1-8B6233562E82}"/>
              </a:ext>
            </a:extLst>
          </p:cNvPr>
          <p:cNvGrpSpPr/>
          <p:nvPr/>
        </p:nvGrpSpPr>
        <p:grpSpPr>
          <a:xfrm>
            <a:off x="4861596" y="834114"/>
            <a:ext cx="2468797" cy="1170432"/>
            <a:chOff x="5355961" y="2650255"/>
            <a:chExt cx="2294985" cy="842267"/>
          </a:xfrm>
        </p:grpSpPr>
        <p:sp>
          <p:nvSpPr>
            <p:cNvPr id="3" name="Rectangle: Rounded Corners 2">
              <a:extLst>
                <a:ext uri="{FF2B5EF4-FFF2-40B4-BE49-F238E27FC236}">
                  <a16:creationId xmlns:a16="http://schemas.microsoft.com/office/drawing/2014/main" id="{B3F6B8A5-7B1D-8697-7CBA-734AD7DB2197}"/>
                </a:ext>
              </a:extLst>
            </p:cNvPr>
            <p:cNvSpPr/>
            <p:nvPr/>
          </p:nvSpPr>
          <p:spPr>
            <a:xfrm>
              <a:off x="5355961" y="2650255"/>
              <a:ext cx="2294985" cy="842267"/>
            </a:xfrm>
            <a:prstGeom prst="roundRect">
              <a:avLst/>
            </a:prstGeom>
          </p:spPr>
          <p:style>
            <a:lnRef idx="2">
              <a:schemeClr val="lt1">
                <a:hueOff val="0"/>
                <a:satOff val="0"/>
                <a:lumOff val="0"/>
                <a:alphaOff val="0"/>
              </a:schemeClr>
            </a:lnRef>
            <a:fillRef idx="1">
              <a:schemeClr val="accent4">
                <a:hueOff val="3266964"/>
                <a:satOff val="-13592"/>
                <a:lumOff val="3203"/>
                <a:alphaOff val="0"/>
              </a:schemeClr>
            </a:fillRef>
            <a:effectRef idx="0">
              <a:schemeClr val="accent4">
                <a:hueOff val="3266964"/>
                <a:satOff val="-13592"/>
                <a:lumOff val="3203"/>
                <a:alphaOff val="0"/>
              </a:schemeClr>
            </a:effectRef>
            <a:fontRef idx="minor">
              <a:schemeClr val="lt1"/>
            </a:fontRef>
          </p:style>
          <p:txBody>
            <a:bodyPr/>
            <a:lstStyle/>
            <a:p>
              <a:endParaRPr lang="en-US"/>
            </a:p>
          </p:txBody>
        </p:sp>
        <p:sp>
          <p:nvSpPr>
            <p:cNvPr id="4" name="Rectangle: Rounded Corners 4">
              <a:extLst>
                <a:ext uri="{FF2B5EF4-FFF2-40B4-BE49-F238E27FC236}">
                  <a16:creationId xmlns:a16="http://schemas.microsoft.com/office/drawing/2014/main" id="{0E0E362A-7D75-AB94-21C6-170792989CBF}"/>
                </a:ext>
              </a:extLst>
            </p:cNvPr>
            <p:cNvSpPr txBox="1"/>
            <p:nvPr/>
          </p:nvSpPr>
          <p:spPr>
            <a:xfrm>
              <a:off x="5397077" y="2691371"/>
              <a:ext cx="2212753" cy="7600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Import results of</a:t>
              </a:r>
            </a:p>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 SQL query</a:t>
              </a:r>
            </a:p>
          </p:txBody>
        </p:sp>
      </p:grpSp>
    </p:spTree>
    <p:extLst>
      <p:ext uri="{BB962C8B-B14F-4D97-AF65-F5344CB8AC3E}">
        <p14:creationId xmlns:p14="http://schemas.microsoft.com/office/powerpoint/2010/main" val="31987363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975389-2D48-B959-9E1A-A38060E8EC4B}"/>
              </a:ext>
            </a:extLst>
          </p:cNvPr>
          <p:cNvPicPr>
            <a:picLocks noChangeAspect="1"/>
          </p:cNvPicPr>
          <p:nvPr/>
        </p:nvPicPr>
        <p:blipFill>
          <a:blip r:embed="rId2">
            <a:alphaModFix amt="10000"/>
          </a:blip>
          <a:stretch>
            <a:fillRect/>
          </a:stretch>
        </p:blipFill>
        <p:spPr>
          <a:xfrm>
            <a:off x="1" y="-5124"/>
            <a:ext cx="12192000" cy="6868247"/>
          </a:xfrm>
          <a:prstGeom prst="rect">
            <a:avLst/>
          </a:prstGeom>
        </p:spPr>
      </p:pic>
      <mc:AlternateContent xmlns:mc="http://schemas.openxmlformats.org/markup-compatibility/2006">
        <mc:Choice xmlns:a14="http://schemas.microsoft.com/office/drawing/2010/main" Requires="a14">
          <p:sp>
            <p:nvSpPr>
              <p:cNvPr id="5" name="Rectangle 4">
                <a:extLst>
                  <a:ext uri="{FF2B5EF4-FFF2-40B4-BE49-F238E27FC236}">
                    <a16:creationId xmlns:a16="http://schemas.microsoft.com/office/drawing/2014/main" id="{7D0F1A1F-0ACD-7710-DE1B-4BF0F72CDF90}"/>
                  </a:ext>
                </a:extLst>
              </p:cNvPr>
              <p:cNvSpPr/>
              <p:nvPr/>
            </p:nvSpPr>
            <p:spPr>
              <a:xfrm>
                <a:off x="1756706" y="2578655"/>
                <a:ext cx="8678576" cy="1700688"/>
              </a:xfrm>
              <a:prstGeom prst="rect">
                <a:avLst/>
              </a:prstGeom>
              <a:solidFill>
                <a:srgbClr val="ACF6B5"/>
              </a:solidFill>
              <a:ln w="9525" cap="flat">
                <a:noFill/>
                <a:prstDash val="solid"/>
                <a:miter/>
              </a:ln>
            </p:spPr>
            <p:txBody>
              <a:bodyPr rtlCol="0" anchor="ctr"/>
              <a:lstStyle/>
              <a:p>
                <a:pPr algn="ctr">
                  <a:lnSpc>
                    <a:spcPct val="150000"/>
                  </a:lnSpc>
                </a:pPr>
                <a:r>
                  <a:rPr lang="en-US" sz="2000">
                    <a:latin typeface="Times New Roman" panose="02020603050405020304" pitchFamily="18" charset="0"/>
                    <a:cs typeface="Times New Roman" panose="02020603050405020304" pitchFamily="18" charset="0"/>
                  </a:rPr>
                  <a:t>Có </a:t>
                </a:r>
                <a:r>
                  <a:rPr lang="en-US" sz="2000" err="1">
                    <a:latin typeface="Times New Roman" panose="02020603050405020304" pitchFamily="18" charset="0"/>
                    <a:cs typeface="Times New Roman" panose="02020603050405020304" pitchFamily="18" charset="0"/>
                  </a:rPr>
                  <a:t>thể</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nén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của</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mình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bằng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cách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sử</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dụng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thuật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toán</a:t>
                </a:r>
                <a:r>
                  <a:rPr lang="en-US" sz="2000">
                    <a:latin typeface="Times New Roman" panose="02020603050405020304" pitchFamily="18" charset="0"/>
                    <a:cs typeface="Times New Roman" panose="02020603050405020304" pitchFamily="18" charset="0"/>
                  </a:rPr>
                  <a:t> deflate (</a:t>
                </a:r>
                <a:r>
                  <a:rPr lang="en-US" sz="2000" err="1">
                    <a:latin typeface="Times New Roman" panose="02020603050405020304" pitchFamily="18" charset="0"/>
                    <a:cs typeface="Times New Roman" panose="02020603050405020304" pitchFamily="18" charset="0"/>
                  </a:rPr>
                  <a:t>gzip</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với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đối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số</a:t>
                </a:r>
                <a:r>
                  <a:rPr lang="en-US" sz="2000">
                    <a:latin typeface="Times New Roman" panose="02020603050405020304" pitchFamily="18" charset="0"/>
                    <a:cs typeface="Times New Roman" panose="02020603050405020304" pitchFamily="18" charset="0"/>
                  </a:rPr>
                  <a:t> </a:t>
                </a:r>
                <a14:m>
                  <m:oMath xmlns:m="http://schemas.openxmlformats.org/officeDocument/2006/math">
                    <m:r>
                      <a:rPr lang="en-US" sz="2000" b="0" i="1" smtClean="0">
                        <a:latin typeface="Cambria Math" panose="02040503050406030204" pitchFamily="18" charset="0"/>
                        <a:cs typeface="Times New Roman" panose="02020603050405020304" pitchFamily="18" charset="0"/>
                      </a:rPr>
                      <m:t>−</m:t>
                    </m:r>
                    <m:r>
                      <a:rPr lang="en-US" sz="2000" b="0" i="1" smtClean="0">
                        <a:latin typeface="Cambria Math" panose="02040503050406030204" pitchFamily="18" charset="0"/>
                        <a:cs typeface="Times New Roman" panose="02020603050405020304" pitchFamily="18" charset="0"/>
                      </a:rPr>
                      <m:t>𝑐𝑜𝑚𝑝𝑟𝑒𝑠𝑠</m:t>
                    </m:r>
                  </m:oMath>
                </a14:m>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hoặc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bằng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cách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chỉ</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định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đối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số</a:t>
                </a:r>
                <a14:m>
                  <m:oMath xmlns:m="http://schemas.openxmlformats.org/officeDocument/2006/math">
                    <m:r>
                      <a:rPr lang="en-US" sz="2000" b="0" i="1" smtClean="0">
                        <a:latin typeface="Cambria Math" panose="02040503050406030204" pitchFamily="18" charset="0"/>
                        <a:cs typeface="Times New Roman" panose="02020603050405020304" pitchFamily="18" charset="0"/>
                      </a:rPr>
                      <m:t>−</m:t>
                    </m:r>
                    <m:r>
                      <a:rPr lang="en-US" sz="2000" b="0" i="1" smtClean="0">
                        <a:latin typeface="Cambria Math" panose="02040503050406030204" pitchFamily="18" charset="0"/>
                        <a:cs typeface="Times New Roman" panose="02020603050405020304" pitchFamily="18" charset="0"/>
                      </a:rPr>
                      <m:t>𝑐𝑜𝑚𝑝𝑟𝑒𝑠𝑠𝑖𝑜𝑛</m:t>
                    </m:r>
                    <m:r>
                      <a:rPr lang="en-US" sz="2000" b="0" i="1" smtClean="0">
                        <a:latin typeface="Cambria Math" panose="02040503050406030204" pitchFamily="18" charset="0"/>
                        <a:cs typeface="Times New Roman" panose="02020603050405020304" pitchFamily="18" charset="0"/>
                      </a:rPr>
                      <m:t>−</m:t>
                    </m:r>
                    <m:r>
                      <a:rPr lang="en-US" sz="2000" b="0" i="1" smtClean="0">
                        <a:latin typeface="Cambria Math" panose="02040503050406030204" pitchFamily="18" charset="0"/>
                        <a:cs typeface="Times New Roman" panose="02020603050405020304" pitchFamily="18" charset="0"/>
                      </a:rPr>
                      <m:t>𝑐𝑜𝑑𝑒𝑐</m:t>
                    </m:r>
                  </m:oMath>
                </a14:m>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Và</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cũng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có</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thể</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tải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bảng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nén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trong</a:t>
                </a:r>
                <a:r>
                  <a:rPr lang="en-US" sz="2000">
                    <a:latin typeface="Times New Roman" panose="02020603050405020304" pitchFamily="18" charset="0"/>
                    <a:cs typeface="Times New Roman" panose="02020603050405020304" pitchFamily="18" charset="0"/>
                  </a:rPr>
                  <a:t> Apache Hive.</a:t>
                </a:r>
              </a:p>
            </p:txBody>
          </p:sp>
        </mc:Choice>
        <mc:Fallback>
          <p:sp>
            <p:nvSpPr>
              <p:cNvPr id="5" name="Rectangle 4">
                <a:extLst>
                  <a:ext uri="{FF2B5EF4-FFF2-40B4-BE49-F238E27FC236}">
                    <a16:creationId xmlns:a16="http://schemas.microsoft.com/office/drawing/2014/main" id="{7D0F1A1F-0ACD-7710-DE1B-4BF0F72CDF90}"/>
                  </a:ext>
                </a:extLst>
              </p:cNvPr>
              <p:cNvSpPr>
                <a:spLocks noRot="1" noChangeAspect="1" noMove="1" noResize="1" noEditPoints="1" noAdjustHandles="1" noChangeArrowheads="1" noChangeShapeType="1" noTextEdit="1"/>
              </p:cNvSpPr>
              <p:nvPr/>
            </p:nvSpPr>
            <p:spPr>
              <a:xfrm>
                <a:off x="1756706" y="2578655"/>
                <a:ext cx="8678576" cy="1700688"/>
              </a:xfrm>
              <a:prstGeom prst="rect">
                <a:avLst/>
              </a:prstGeom>
              <a:blipFill>
                <a:blip r:embed="rId3"/>
                <a:stretch>
                  <a:fillRect l="-140" r="-140"/>
                </a:stretch>
              </a:blipFill>
              <a:ln w="9525" cap="flat">
                <a:noFill/>
                <a:prstDash val="solid"/>
                <a:miter/>
              </a:ln>
            </p:spPr>
            <p:txBody>
              <a:bodyPr/>
              <a:lstStyle/>
              <a:p>
                <a:r>
                  <a:rPr lang="en-US">
                    <a:noFill/>
                  </a:rPr>
                  <a:t> </a:t>
                </a:r>
              </a:p>
            </p:txBody>
          </p:sp>
        </mc:Fallback>
      </mc:AlternateContent>
      <p:grpSp>
        <p:nvGrpSpPr>
          <p:cNvPr id="7" name="Group 6">
            <a:extLst>
              <a:ext uri="{FF2B5EF4-FFF2-40B4-BE49-F238E27FC236}">
                <a16:creationId xmlns:a16="http://schemas.microsoft.com/office/drawing/2014/main" id="{7997D22E-97F7-80C0-CF54-0632FF7D46C4}"/>
              </a:ext>
            </a:extLst>
          </p:cNvPr>
          <p:cNvGrpSpPr/>
          <p:nvPr/>
        </p:nvGrpSpPr>
        <p:grpSpPr>
          <a:xfrm>
            <a:off x="4774687" y="834114"/>
            <a:ext cx="2642616" cy="1170432"/>
            <a:chOff x="4728211" y="4380848"/>
            <a:chExt cx="1881600" cy="842267"/>
          </a:xfrm>
        </p:grpSpPr>
        <p:sp>
          <p:nvSpPr>
            <p:cNvPr id="8" name="Rectangle: Rounded Corners 7">
              <a:extLst>
                <a:ext uri="{FF2B5EF4-FFF2-40B4-BE49-F238E27FC236}">
                  <a16:creationId xmlns:a16="http://schemas.microsoft.com/office/drawing/2014/main" id="{64DA0FAE-147F-00BC-9C9D-478CCEDC4033}"/>
                </a:ext>
              </a:extLst>
            </p:cNvPr>
            <p:cNvSpPr/>
            <p:nvPr/>
          </p:nvSpPr>
          <p:spPr>
            <a:xfrm>
              <a:off x="4728211" y="4380848"/>
              <a:ext cx="1881600" cy="842267"/>
            </a:xfrm>
            <a:prstGeom prst="roundRect">
              <a:avLst/>
            </a:prstGeom>
          </p:spPr>
          <p:style>
            <a:lnRef idx="2">
              <a:schemeClr val="lt1">
                <a:hueOff val="0"/>
                <a:satOff val="0"/>
                <a:lumOff val="0"/>
                <a:alphaOff val="0"/>
              </a:schemeClr>
            </a:lnRef>
            <a:fillRef idx="1">
              <a:schemeClr val="accent4">
                <a:hueOff val="4900445"/>
                <a:satOff val="-20388"/>
                <a:lumOff val="4804"/>
                <a:alphaOff val="0"/>
              </a:schemeClr>
            </a:fillRef>
            <a:effectRef idx="0">
              <a:schemeClr val="accent4">
                <a:hueOff val="4900445"/>
                <a:satOff val="-20388"/>
                <a:lumOff val="4804"/>
                <a:alphaOff val="0"/>
              </a:schemeClr>
            </a:effectRef>
            <a:fontRef idx="minor">
              <a:schemeClr val="lt1"/>
            </a:fontRef>
          </p:style>
          <p:txBody>
            <a:bodyPr/>
            <a:lstStyle/>
            <a:p>
              <a:endParaRPr lang="en-US"/>
            </a:p>
          </p:txBody>
        </p:sp>
        <p:sp>
          <p:nvSpPr>
            <p:cNvPr id="9" name="Rectangle: Rounded Corners 4">
              <a:extLst>
                <a:ext uri="{FF2B5EF4-FFF2-40B4-BE49-F238E27FC236}">
                  <a16:creationId xmlns:a16="http://schemas.microsoft.com/office/drawing/2014/main" id="{52A241B4-3EDF-A382-1B40-1EE838EF20DA}"/>
                </a:ext>
              </a:extLst>
            </p:cNvPr>
            <p:cNvSpPr txBox="1"/>
            <p:nvPr/>
          </p:nvSpPr>
          <p:spPr>
            <a:xfrm>
              <a:off x="4769327" y="4421964"/>
              <a:ext cx="1799368" cy="7600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Compression</a:t>
              </a:r>
            </a:p>
          </p:txBody>
        </p:sp>
      </p:grpSp>
    </p:spTree>
    <p:extLst>
      <p:ext uri="{BB962C8B-B14F-4D97-AF65-F5344CB8AC3E}">
        <p14:creationId xmlns:p14="http://schemas.microsoft.com/office/powerpoint/2010/main" val="717957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975389-2D48-B959-9E1A-A38060E8EC4B}"/>
              </a:ext>
            </a:extLst>
          </p:cNvPr>
          <p:cNvPicPr>
            <a:picLocks noChangeAspect="1"/>
          </p:cNvPicPr>
          <p:nvPr/>
        </p:nvPicPr>
        <p:blipFill>
          <a:blip r:embed="rId2">
            <a:alphaModFix amt="10000"/>
          </a:blip>
          <a:stretch>
            <a:fillRect/>
          </a:stretch>
        </p:blipFill>
        <p:spPr>
          <a:xfrm>
            <a:off x="1" y="-5124"/>
            <a:ext cx="12192000" cy="6868247"/>
          </a:xfrm>
          <a:prstGeom prst="rect">
            <a:avLst/>
          </a:prstGeom>
        </p:spPr>
      </p:pic>
      <p:sp>
        <p:nvSpPr>
          <p:cNvPr id="5" name="Rectangle 4">
            <a:extLst>
              <a:ext uri="{FF2B5EF4-FFF2-40B4-BE49-F238E27FC236}">
                <a16:creationId xmlns:a16="http://schemas.microsoft.com/office/drawing/2014/main" id="{7D0F1A1F-0ACD-7710-DE1B-4BF0F72CDF90}"/>
              </a:ext>
            </a:extLst>
          </p:cNvPr>
          <p:cNvSpPr/>
          <p:nvPr/>
        </p:nvSpPr>
        <p:spPr>
          <a:xfrm>
            <a:off x="1700836" y="2843783"/>
            <a:ext cx="8790317" cy="1170432"/>
          </a:xfrm>
          <a:prstGeom prst="rect">
            <a:avLst/>
          </a:prstGeom>
          <a:solidFill>
            <a:srgbClr val="9EF0CD"/>
          </a:solidFill>
          <a:ln w="9525" cap="flat">
            <a:noFill/>
            <a:prstDash val="solid"/>
            <a:miter/>
          </a:ln>
        </p:spPr>
        <p:txBody>
          <a:bodyPr rtlCol="0" anchor="ctr"/>
          <a:lstStyle/>
          <a:p>
            <a:pPr algn="ctr">
              <a:lnSpc>
                <a:spcPct val="150000"/>
              </a:lnSpc>
            </a:pPr>
            <a:r>
              <a:rPr lang="en-US" sz="2000">
                <a:latin typeface="Times New Roman" panose="02020603050405020304" pitchFamily="18" charset="0"/>
                <a:cs typeface="Times New Roman" panose="02020603050405020304" pitchFamily="18" charset="0"/>
              </a:rPr>
              <a:t>Apache Sqoop </a:t>
            </a:r>
            <a:r>
              <a:rPr lang="en-US" sz="2000" err="1">
                <a:latin typeface="Times New Roman" panose="02020603050405020304" pitchFamily="18" charset="0"/>
                <a:cs typeface="Times New Roman" panose="02020603050405020304" pitchFamily="18" charset="0"/>
              </a:rPr>
              <a:t>cung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cấp</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trình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kết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nối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cho</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hầu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như</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tất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cả</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cơ</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sở</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a:t>
            </a:r>
          </a:p>
        </p:txBody>
      </p:sp>
      <p:grpSp>
        <p:nvGrpSpPr>
          <p:cNvPr id="2" name="Group 1">
            <a:extLst>
              <a:ext uri="{FF2B5EF4-FFF2-40B4-BE49-F238E27FC236}">
                <a16:creationId xmlns:a16="http://schemas.microsoft.com/office/drawing/2014/main" id="{7FFB5AA0-85AA-6AF3-705A-26196B8FD3D2}"/>
              </a:ext>
            </a:extLst>
          </p:cNvPr>
          <p:cNvGrpSpPr/>
          <p:nvPr/>
        </p:nvGrpSpPr>
        <p:grpSpPr>
          <a:xfrm>
            <a:off x="4774687" y="779785"/>
            <a:ext cx="2642616" cy="1170432"/>
            <a:chOff x="1888840" y="4422962"/>
            <a:chExt cx="1937345" cy="842267"/>
          </a:xfrm>
        </p:grpSpPr>
        <p:sp>
          <p:nvSpPr>
            <p:cNvPr id="3" name="Rectangle: Rounded Corners 2">
              <a:extLst>
                <a:ext uri="{FF2B5EF4-FFF2-40B4-BE49-F238E27FC236}">
                  <a16:creationId xmlns:a16="http://schemas.microsoft.com/office/drawing/2014/main" id="{8FEB58C6-7122-FF2E-EB6C-2F68CE0FF861}"/>
                </a:ext>
              </a:extLst>
            </p:cNvPr>
            <p:cNvSpPr/>
            <p:nvPr/>
          </p:nvSpPr>
          <p:spPr>
            <a:xfrm>
              <a:off x="1888840" y="4422962"/>
              <a:ext cx="1937345" cy="842267"/>
            </a:xfrm>
            <a:prstGeom prst="roundRect">
              <a:avLst/>
            </a:prstGeom>
          </p:spPr>
          <p:style>
            <a:lnRef idx="2">
              <a:schemeClr val="lt1">
                <a:hueOff val="0"/>
                <a:satOff val="0"/>
                <a:lumOff val="0"/>
                <a:alphaOff val="0"/>
              </a:schemeClr>
            </a:lnRef>
            <a:fillRef idx="1">
              <a:schemeClr val="accent4">
                <a:hueOff val="6533927"/>
                <a:satOff val="-27185"/>
                <a:lumOff val="6405"/>
                <a:alphaOff val="0"/>
              </a:schemeClr>
            </a:fillRef>
            <a:effectRef idx="0">
              <a:schemeClr val="accent4">
                <a:hueOff val="6533927"/>
                <a:satOff val="-27185"/>
                <a:lumOff val="6405"/>
                <a:alphaOff val="0"/>
              </a:schemeClr>
            </a:effectRef>
            <a:fontRef idx="minor">
              <a:schemeClr val="lt1"/>
            </a:fontRef>
          </p:style>
          <p:txBody>
            <a:bodyPr/>
            <a:lstStyle/>
            <a:p>
              <a:endParaRPr lang="en-US"/>
            </a:p>
          </p:txBody>
        </p:sp>
        <p:sp>
          <p:nvSpPr>
            <p:cNvPr id="4" name="Rectangle: Rounded Corners 4">
              <a:extLst>
                <a:ext uri="{FF2B5EF4-FFF2-40B4-BE49-F238E27FC236}">
                  <a16:creationId xmlns:a16="http://schemas.microsoft.com/office/drawing/2014/main" id="{37E48014-E18A-2BB3-6A5A-E03BF81C0F60}"/>
                </a:ext>
              </a:extLst>
            </p:cNvPr>
            <p:cNvSpPr txBox="1"/>
            <p:nvPr/>
          </p:nvSpPr>
          <p:spPr>
            <a:xfrm>
              <a:off x="1929956" y="4464078"/>
              <a:ext cx="1855113" cy="7600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Connectors for all</a:t>
              </a:r>
            </a:p>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major RDBMS</a:t>
              </a:r>
            </a:p>
          </p:txBody>
        </p:sp>
      </p:grpSp>
    </p:spTree>
    <p:extLst>
      <p:ext uri="{BB962C8B-B14F-4D97-AF65-F5344CB8AC3E}">
        <p14:creationId xmlns:p14="http://schemas.microsoft.com/office/powerpoint/2010/main" val="1162657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975389-2D48-B959-9E1A-A38060E8EC4B}"/>
              </a:ext>
            </a:extLst>
          </p:cNvPr>
          <p:cNvPicPr>
            <a:picLocks noChangeAspect="1"/>
          </p:cNvPicPr>
          <p:nvPr/>
        </p:nvPicPr>
        <p:blipFill>
          <a:blip r:embed="rId2">
            <a:alphaModFix amt="10000"/>
          </a:blip>
          <a:stretch>
            <a:fillRect/>
          </a:stretch>
        </p:blipFill>
        <p:spPr>
          <a:xfrm>
            <a:off x="1" y="-5124"/>
            <a:ext cx="12192000" cy="6868247"/>
          </a:xfrm>
          <a:prstGeom prst="rect">
            <a:avLst/>
          </a:prstGeom>
        </p:spPr>
      </p:pic>
      <p:sp>
        <p:nvSpPr>
          <p:cNvPr id="5" name="Rectangle 4">
            <a:extLst>
              <a:ext uri="{FF2B5EF4-FFF2-40B4-BE49-F238E27FC236}">
                <a16:creationId xmlns:a16="http://schemas.microsoft.com/office/drawing/2014/main" id="{7D0F1A1F-0ACD-7710-DE1B-4BF0F72CDF90}"/>
              </a:ext>
            </a:extLst>
          </p:cNvPr>
          <p:cNvSpPr/>
          <p:nvPr/>
        </p:nvSpPr>
        <p:spPr>
          <a:xfrm>
            <a:off x="1700836" y="2843783"/>
            <a:ext cx="8790317" cy="1170432"/>
          </a:xfrm>
          <a:prstGeom prst="rect">
            <a:avLst/>
          </a:prstGeom>
          <a:solidFill>
            <a:srgbClr val="C8F3F4"/>
          </a:solidFill>
          <a:ln w="9525" cap="flat">
            <a:noFill/>
            <a:prstDash val="solid"/>
            <a:miter/>
          </a:ln>
        </p:spPr>
        <p:txBody>
          <a:bodyPr rtlCol="0" anchor="ctr"/>
          <a:lstStyle/>
          <a:p>
            <a:pPr algn="ctr">
              <a:lnSpc>
                <a:spcPct val="150000"/>
              </a:lnSpc>
            </a:pPr>
            <a:r>
              <a:rPr lang="vi-VN" sz="2000" b="0" i="0">
                <a:effectLst/>
                <a:latin typeface="Times New Roman" panose="02020603050405020304" pitchFamily="18" charset="0"/>
                <a:cs typeface="Times New Roman" panose="02020603050405020304" pitchFamily="18" charset="0"/>
              </a:rPr>
              <a:t>Sqoop tích hợp với cơ chế bảo mật của các hệ thống quan hệ và Hadoop, giúp đảm </a:t>
            </a:r>
            <a:r>
              <a:rPr lang="en-US" sz="2000" b="0" i="0">
                <a:effectLst/>
                <a:latin typeface="Times New Roman" panose="02020603050405020304" pitchFamily="18" charset="0"/>
                <a:cs typeface="Times New Roman" panose="02020603050405020304" pitchFamily="18" charset="0"/>
              </a:rPr>
              <a:t> </a:t>
            </a:r>
            <a:r>
              <a:rPr lang="vi-VN" sz="2000" b="0" i="0">
                <a:effectLst/>
                <a:latin typeface="Times New Roman" panose="02020603050405020304" pitchFamily="18" charset="0"/>
                <a:cs typeface="Times New Roman" panose="02020603050405020304" pitchFamily="18" charset="0"/>
              </a:rPr>
              <a:t>bảo tính an toàn của dữ liệu trong quá trình chuyển đổi.</a:t>
            </a:r>
            <a:endParaRPr lang="en-US" sz="2000">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E004FC62-846F-B2D6-2DB4-8A18BC587502}"/>
              </a:ext>
            </a:extLst>
          </p:cNvPr>
          <p:cNvGrpSpPr/>
          <p:nvPr/>
        </p:nvGrpSpPr>
        <p:grpSpPr>
          <a:xfrm>
            <a:off x="4773750" y="834114"/>
            <a:ext cx="2644488" cy="1170432"/>
            <a:chOff x="405293" y="2650253"/>
            <a:chExt cx="2644488" cy="842267"/>
          </a:xfrm>
        </p:grpSpPr>
        <p:sp>
          <p:nvSpPr>
            <p:cNvPr id="8" name="Rectangle: Rounded Corners 7">
              <a:extLst>
                <a:ext uri="{FF2B5EF4-FFF2-40B4-BE49-F238E27FC236}">
                  <a16:creationId xmlns:a16="http://schemas.microsoft.com/office/drawing/2014/main" id="{1B245544-DCFE-00FD-2DDD-FBA49D6CC3B7}"/>
                </a:ext>
              </a:extLst>
            </p:cNvPr>
            <p:cNvSpPr/>
            <p:nvPr/>
          </p:nvSpPr>
          <p:spPr>
            <a:xfrm>
              <a:off x="405293" y="2650253"/>
              <a:ext cx="2644488" cy="842267"/>
            </a:xfrm>
            <a:prstGeom prst="roundRect">
              <a:avLst/>
            </a:prstGeom>
          </p:spPr>
          <p:style>
            <a:lnRef idx="2">
              <a:schemeClr val="lt1">
                <a:hueOff val="0"/>
                <a:satOff val="0"/>
                <a:lumOff val="0"/>
                <a:alphaOff val="0"/>
              </a:schemeClr>
            </a:lnRef>
            <a:fillRef idx="1">
              <a:schemeClr val="accent4">
                <a:hueOff val="8167408"/>
                <a:satOff val="-33981"/>
                <a:lumOff val="8007"/>
                <a:alphaOff val="0"/>
              </a:schemeClr>
            </a:fillRef>
            <a:effectRef idx="0">
              <a:schemeClr val="accent4">
                <a:hueOff val="8167408"/>
                <a:satOff val="-33981"/>
                <a:lumOff val="8007"/>
                <a:alphaOff val="0"/>
              </a:schemeClr>
            </a:effectRef>
            <a:fontRef idx="minor">
              <a:schemeClr val="lt1"/>
            </a:fontRef>
          </p:style>
          <p:txBody>
            <a:bodyPr/>
            <a:lstStyle/>
            <a:p>
              <a:endParaRPr lang="en-US"/>
            </a:p>
          </p:txBody>
        </p:sp>
        <p:sp>
          <p:nvSpPr>
            <p:cNvPr id="9" name="Rectangle: Rounded Corners 4">
              <a:extLst>
                <a:ext uri="{FF2B5EF4-FFF2-40B4-BE49-F238E27FC236}">
                  <a16:creationId xmlns:a16="http://schemas.microsoft.com/office/drawing/2014/main" id="{D47D3C15-9124-933C-E06C-40510CA9573E}"/>
                </a:ext>
              </a:extLst>
            </p:cNvPr>
            <p:cNvSpPr txBox="1"/>
            <p:nvPr/>
          </p:nvSpPr>
          <p:spPr>
            <a:xfrm>
              <a:off x="446409" y="2691369"/>
              <a:ext cx="2562256" cy="7600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Kerberos security</a:t>
              </a:r>
            </a:p>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integration</a:t>
              </a:r>
            </a:p>
          </p:txBody>
        </p:sp>
      </p:grpSp>
    </p:spTree>
    <p:extLst>
      <p:ext uri="{BB962C8B-B14F-4D97-AF65-F5344CB8AC3E}">
        <p14:creationId xmlns:p14="http://schemas.microsoft.com/office/powerpoint/2010/main" val="10160693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975389-2D48-B959-9E1A-A38060E8EC4B}"/>
              </a:ext>
            </a:extLst>
          </p:cNvPr>
          <p:cNvPicPr>
            <a:picLocks noChangeAspect="1"/>
          </p:cNvPicPr>
          <p:nvPr/>
        </p:nvPicPr>
        <p:blipFill>
          <a:blip r:embed="rId2">
            <a:alphaModFix amt="10000"/>
          </a:blip>
          <a:stretch>
            <a:fillRect/>
          </a:stretch>
        </p:blipFill>
        <p:spPr>
          <a:xfrm>
            <a:off x="1" y="-5124"/>
            <a:ext cx="12192000" cy="6868247"/>
          </a:xfrm>
          <a:prstGeom prst="rect">
            <a:avLst/>
          </a:prstGeom>
        </p:spPr>
      </p:pic>
      <p:sp>
        <p:nvSpPr>
          <p:cNvPr id="5" name="Rectangle 4">
            <a:extLst>
              <a:ext uri="{FF2B5EF4-FFF2-40B4-BE49-F238E27FC236}">
                <a16:creationId xmlns:a16="http://schemas.microsoft.com/office/drawing/2014/main" id="{7D0F1A1F-0ACD-7710-DE1B-4BF0F72CDF90}"/>
              </a:ext>
            </a:extLst>
          </p:cNvPr>
          <p:cNvSpPr/>
          <p:nvPr/>
        </p:nvSpPr>
        <p:spPr>
          <a:xfrm>
            <a:off x="1700836" y="2843783"/>
            <a:ext cx="8790317" cy="1170432"/>
          </a:xfrm>
          <a:prstGeom prst="rect">
            <a:avLst/>
          </a:prstGeom>
          <a:solidFill>
            <a:srgbClr val="BCD6EE"/>
          </a:solidFill>
          <a:ln w="9525" cap="flat">
            <a:noFill/>
            <a:prstDash val="solid"/>
            <a:miter/>
          </a:ln>
        </p:spPr>
        <p:txBody>
          <a:bodyPr rtlCol="0" anchor="ctr"/>
          <a:lstStyle/>
          <a:p>
            <a:pPr algn="ctr">
              <a:lnSpc>
                <a:spcPct val="150000"/>
              </a:lnSpc>
            </a:pPr>
            <a:r>
              <a:rPr lang="en-US" sz="2000" err="1">
                <a:latin typeface="Times New Roman" panose="02020603050405020304" pitchFamily="18" charset="0"/>
                <a:cs typeface="Times New Roman" panose="02020603050405020304" pitchFamily="18" charset="0"/>
              </a:rPr>
              <a:t>Có</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thể</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tải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trực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tiếp</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vào</a:t>
            </a:r>
            <a:r>
              <a:rPr lang="en-US" sz="2000">
                <a:latin typeface="Times New Roman" panose="02020603050405020304" pitchFamily="18" charset="0"/>
                <a:cs typeface="Times New Roman" panose="02020603050405020304" pitchFamily="18" charset="0"/>
              </a:rPr>
              <a:t> Apache Hive </a:t>
            </a:r>
            <a:r>
              <a:rPr lang="en-US" sz="2000" err="1">
                <a:latin typeface="Times New Roman" panose="02020603050405020304" pitchFamily="18" charset="0"/>
                <a:cs typeface="Times New Roman" panose="02020603050405020304" pitchFamily="18" charset="0"/>
              </a:rPr>
              <a:t>và</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cũng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có</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thể</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xuất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từ</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Hbase</a:t>
            </a:r>
            <a:r>
              <a:rPr lang="en-US" sz="2000">
                <a:latin typeface="Times New Roman" panose="02020603050405020304" pitchFamily="18" charset="0"/>
                <a:cs typeface="Times New Roman" panose="02020603050405020304" pitchFamily="18" charset="0"/>
              </a:rPr>
              <a:t> – </a:t>
            </a:r>
            <a:r>
              <a:rPr lang="en-US" sz="2000" err="1">
                <a:latin typeface="Times New Roman" panose="02020603050405020304" pitchFamily="18" charset="0"/>
                <a:cs typeface="Times New Roman" panose="02020603050405020304" pitchFamily="18" charset="0"/>
              </a:rPr>
              <a:t>một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cơ</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sở</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 NoSQL.</a:t>
            </a:r>
          </a:p>
        </p:txBody>
      </p:sp>
      <p:grpSp>
        <p:nvGrpSpPr>
          <p:cNvPr id="2" name="Group 1">
            <a:extLst>
              <a:ext uri="{FF2B5EF4-FFF2-40B4-BE49-F238E27FC236}">
                <a16:creationId xmlns:a16="http://schemas.microsoft.com/office/drawing/2014/main" id="{FF54B2FA-8A07-4787-94E8-0B62C706810A}"/>
              </a:ext>
            </a:extLst>
          </p:cNvPr>
          <p:cNvGrpSpPr/>
          <p:nvPr/>
        </p:nvGrpSpPr>
        <p:grpSpPr>
          <a:xfrm>
            <a:off x="4759898" y="834114"/>
            <a:ext cx="2672192" cy="1170432"/>
            <a:chOff x="643949" y="1149229"/>
            <a:chExt cx="2672192" cy="842267"/>
          </a:xfrm>
        </p:grpSpPr>
        <p:sp>
          <p:nvSpPr>
            <p:cNvPr id="3" name="Rectangle: Rounded Corners 2">
              <a:extLst>
                <a:ext uri="{FF2B5EF4-FFF2-40B4-BE49-F238E27FC236}">
                  <a16:creationId xmlns:a16="http://schemas.microsoft.com/office/drawing/2014/main" id="{12EAFE97-C063-1158-38C6-963E28A0CB6E}"/>
                </a:ext>
              </a:extLst>
            </p:cNvPr>
            <p:cNvSpPr/>
            <p:nvPr/>
          </p:nvSpPr>
          <p:spPr>
            <a:xfrm>
              <a:off x="643949" y="1149229"/>
              <a:ext cx="2672192" cy="842267"/>
            </a:xfrm>
            <a:prstGeom prst="roundRect">
              <a:avLst/>
            </a:prstGeom>
          </p:spPr>
          <p:style>
            <a:lnRef idx="2">
              <a:schemeClr val="lt1">
                <a:hueOff val="0"/>
                <a:satOff val="0"/>
                <a:lumOff val="0"/>
                <a:alphaOff val="0"/>
              </a:schemeClr>
            </a:lnRef>
            <a:fillRef idx="1">
              <a:schemeClr val="accent4">
                <a:hueOff val="9800891"/>
                <a:satOff val="-40777"/>
                <a:lumOff val="9608"/>
                <a:alphaOff val="0"/>
              </a:schemeClr>
            </a:fillRef>
            <a:effectRef idx="0">
              <a:schemeClr val="accent4">
                <a:hueOff val="9800891"/>
                <a:satOff val="-40777"/>
                <a:lumOff val="9608"/>
                <a:alphaOff val="0"/>
              </a:schemeClr>
            </a:effectRef>
            <a:fontRef idx="minor">
              <a:schemeClr val="lt1"/>
            </a:fontRef>
          </p:style>
          <p:txBody>
            <a:bodyPr/>
            <a:lstStyle/>
            <a:p>
              <a:endParaRPr lang="en-US"/>
            </a:p>
          </p:txBody>
        </p:sp>
        <p:sp>
          <p:nvSpPr>
            <p:cNvPr id="4" name="Rectangle: Rounded Corners 4">
              <a:extLst>
                <a:ext uri="{FF2B5EF4-FFF2-40B4-BE49-F238E27FC236}">
                  <a16:creationId xmlns:a16="http://schemas.microsoft.com/office/drawing/2014/main" id="{EDD30925-147D-CDB8-6067-DFFF7780C12A}"/>
                </a:ext>
              </a:extLst>
            </p:cNvPr>
            <p:cNvSpPr txBox="1"/>
            <p:nvPr/>
          </p:nvSpPr>
          <p:spPr>
            <a:xfrm>
              <a:off x="685065" y="1190345"/>
              <a:ext cx="2589960" cy="7600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Load data directly</a:t>
              </a:r>
            </a:p>
            <a:p>
              <a:pPr marL="0" lvl="0" indent="0" algn="ctr" defTabSz="8001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rPr>
                <a:t>into HIVE/ HBase</a:t>
              </a:r>
            </a:p>
          </p:txBody>
        </p:sp>
      </p:grpSp>
    </p:spTree>
    <p:extLst>
      <p:ext uri="{BB962C8B-B14F-4D97-AF65-F5344CB8AC3E}">
        <p14:creationId xmlns:p14="http://schemas.microsoft.com/office/powerpoint/2010/main" val="550875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5622C-B5EE-8D21-4B6F-BB08856B1425}"/>
              </a:ext>
            </a:extLst>
          </p:cNvPr>
          <p:cNvSpPr txBox="1"/>
          <p:nvPr/>
        </p:nvSpPr>
        <p:spPr>
          <a:xfrm>
            <a:off x="3426365" y="2459504"/>
            <a:ext cx="5339270" cy="1938992"/>
          </a:xfrm>
          <a:prstGeom prst="rect">
            <a:avLst/>
          </a:prstGeom>
          <a:noFill/>
        </p:spPr>
        <p:txBody>
          <a:bodyPr wrap="square" rtlCol="0">
            <a:spAutoFit/>
          </a:bodyPr>
          <a:lstStyle/>
          <a:p>
            <a:pPr algn="ctr"/>
            <a:r>
              <a:rPr lang="en-US" altLang="ko-KR" sz="6000" b="1">
                <a:solidFill>
                  <a:schemeClr val="tx1">
                    <a:lumMod val="75000"/>
                    <a:lumOff val="25000"/>
                  </a:schemeClr>
                </a:solidFill>
                <a:latin typeface="Montserrat" pitchFamily="2" charset="0"/>
                <a:cs typeface="Arial" panose="020B0604020202020204" pitchFamily="34" charset="0"/>
              </a:rPr>
              <a:t>KIẾN TRÚC –</a:t>
            </a:r>
          </a:p>
          <a:p>
            <a:pPr algn="ctr"/>
            <a:r>
              <a:rPr lang="en-US" altLang="ko-KR" sz="6000" b="1">
                <a:solidFill>
                  <a:schemeClr val="tx1">
                    <a:lumMod val="75000"/>
                    <a:lumOff val="25000"/>
                  </a:schemeClr>
                </a:solidFill>
                <a:latin typeface="Montserrat" pitchFamily="2" charset="0"/>
                <a:cs typeface="Arial" panose="020B0604020202020204" pitchFamily="34" charset="0"/>
              </a:rPr>
              <a:t>HOẠT ĐỘNG</a:t>
            </a:r>
            <a:endParaRPr lang="ko-KR" altLang="en-US" sz="6000" b="1">
              <a:solidFill>
                <a:schemeClr val="tx1">
                  <a:lumMod val="75000"/>
                  <a:lumOff val="25000"/>
                </a:schemeClr>
              </a:solidFill>
              <a:latin typeface="Montserrat" pitchFamily="2" charset="0"/>
              <a:cs typeface="Arial" panose="020B0604020202020204" pitchFamily="34" charset="0"/>
            </a:endParaRPr>
          </a:p>
        </p:txBody>
      </p:sp>
    </p:spTree>
    <p:extLst>
      <p:ext uri="{BB962C8B-B14F-4D97-AF65-F5344CB8AC3E}">
        <p14:creationId xmlns:p14="http://schemas.microsoft.com/office/powerpoint/2010/main" val="33879219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2229560"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KIẾN TRÚC</a:t>
            </a:r>
            <a:endParaRPr lang="ko-KR" altLang="en-US" sz="2800" b="1">
              <a:solidFill>
                <a:schemeClr val="tx1">
                  <a:lumMod val="75000"/>
                  <a:lumOff val="25000"/>
                </a:schemeClr>
              </a:solidFill>
              <a:latin typeface="Montserrat" pitchFamily="2" charset="0"/>
              <a:cs typeface="Arial" panose="020B0604020202020204" pitchFamily="34" charset="0"/>
            </a:endParaRPr>
          </a:p>
        </p:txBody>
      </p:sp>
      <p:grpSp>
        <p:nvGrpSpPr>
          <p:cNvPr id="12" name="Group 11">
            <a:extLst>
              <a:ext uri="{FF2B5EF4-FFF2-40B4-BE49-F238E27FC236}">
                <a16:creationId xmlns:a16="http://schemas.microsoft.com/office/drawing/2014/main" id="{7C98D46D-804D-C9B3-F0FE-84F57E00D467}"/>
              </a:ext>
            </a:extLst>
          </p:cNvPr>
          <p:cNvGrpSpPr/>
          <p:nvPr/>
        </p:nvGrpSpPr>
        <p:grpSpPr>
          <a:xfrm>
            <a:off x="661080" y="1750714"/>
            <a:ext cx="5158596" cy="2544792"/>
            <a:chOff x="534838" y="1613140"/>
            <a:chExt cx="5158596" cy="2544792"/>
          </a:xfrm>
        </p:grpSpPr>
        <p:grpSp>
          <p:nvGrpSpPr>
            <p:cNvPr id="8" name="Group 7">
              <a:extLst>
                <a:ext uri="{FF2B5EF4-FFF2-40B4-BE49-F238E27FC236}">
                  <a16:creationId xmlns:a16="http://schemas.microsoft.com/office/drawing/2014/main" id="{C1921C0C-4927-2C12-25E4-881B9DD260BF}"/>
                </a:ext>
              </a:extLst>
            </p:cNvPr>
            <p:cNvGrpSpPr/>
            <p:nvPr/>
          </p:nvGrpSpPr>
          <p:grpSpPr>
            <a:xfrm>
              <a:off x="534838" y="1613140"/>
              <a:ext cx="5158596" cy="2544792"/>
              <a:chOff x="534838" y="1613140"/>
              <a:chExt cx="5158596" cy="2544792"/>
            </a:xfrm>
          </p:grpSpPr>
          <p:sp>
            <p:nvSpPr>
              <p:cNvPr id="2" name="Cylinder 1">
                <a:extLst>
                  <a:ext uri="{FF2B5EF4-FFF2-40B4-BE49-F238E27FC236}">
                    <a16:creationId xmlns:a16="http://schemas.microsoft.com/office/drawing/2014/main" id="{3C2286BC-8287-1EEA-B4D0-EFD4AAE905E7}"/>
                  </a:ext>
                </a:extLst>
              </p:cNvPr>
              <p:cNvSpPr/>
              <p:nvPr/>
            </p:nvSpPr>
            <p:spPr>
              <a:xfrm>
                <a:off x="820855" y="2398512"/>
                <a:ext cx="1380227" cy="1380226"/>
              </a:xfrm>
              <a:prstGeom prst="can">
                <a:avLst/>
              </a:prstGeom>
              <a:noFill/>
              <a:ln w="9525" cap="flat">
                <a:solidFill>
                  <a:srgbClr val="D33B3B"/>
                </a:solid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Enterprise</a:t>
                </a:r>
              </a:p>
              <a:p>
                <a:pPr algn="ctr"/>
                <a:r>
                  <a:rPr lang="en-US">
                    <a:latin typeface="Times New Roman" panose="02020603050405020304" pitchFamily="18" charset="0"/>
                    <a:cs typeface="Times New Roman" panose="02020603050405020304" pitchFamily="18" charset="0"/>
                  </a:rPr>
                  <a:t>Data</a:t>
                </a:r>
              </a:p>
              <a:p>
                <a:pPr algn="ctr"/>
                <a:r>
                  <a:rPr lang="en-US">
                    <a:latin typeface="Times New Roman" panose="02020603050405020304" pitchFamily="18" charset="0"/>
                    <a:cs typeface="Times New Roman" panose="02020603050405020304" pitchFamily="18" charset="0"/>
                  </a:rPr>
                  <a:t>Warehouse</a:t>
                </a:r>
              </a:p>
            </p:txBody>
          </p:sp>
          <p:sp>
            <p:nvSpPr>
              <p:cNvPr id="3" name="Cylinder 2">
                <a:extLst>
                  <a:ext uri="{FF2B5EF4-FFF2-40B4-BE49-F238E27FC236}">
                    <a16:creationId xmlns:a16="http://schemas.microsoft.com/office/drawing/2014/main" id="{A2A64957-CBB4-9724-5B5E-6A7CB34F0882}"/>
                  </a:ext>
                </a:extLst>
              </p:cNvPr>
              <p:cNvSpPr/>
              <p:nvPr/>
            </p:nvSpPr>
            <p:spPr>
              <a:xfrm>
                <a:off x="4064388" y="2540847"/>
                <a:ext cx="1380227" cy="1121434"/>
              </a:xfrm>
              <a:prstGeom prst="can">
                <a:avLst/>
              </a:prstGeom>
              <a:noFill/>
              <a:ln w="9525" cap="flat">
                <a:solidFill>
                  <a:srgbClr val="FFC000"/>
                </a:solid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Relational</a:t>
                </a:r>
              </a:p>
              <a:p>
                <a:pPr algn="ctr"/>
                <a:r>
                  <a:rPr lang="en-US">
                    <a:latin typeface="Times New Roman" panose="02020603050405020304" pitchFamily="18" charset="0"/>
                    <a:cs typeface="Times New Roman" panose="02020603050405020304" pitchFamily="18" charset="0"/>
                  </a:rPr>
                  <a:t>Database</a:t>
                </a:r>
              </a:p>
            </p:txBody>
          </p:sp>
          <p:sp>
            <p:nvSpPr>
              <p:cNvPr id="4" name="Flowchart: Multidocument 3">
                <a:extLst>
                  <a:ext uri="{FF2B5EF4-FFF2-40B4-BE49-F238E27FC236}">
                    <a16:creationId xmlns:a16="http://schemas.microsoft.com/office/drawing/2014/main" id="{E4B4EEBE-29A0-FA28-F639-6E86E53F4A7E}"/>
                  </a:ext>
                </a:extLst>
              </p:cNvPr>
              <p:cNvSpPr/>
              <p:nvPr/>
            </p:nvSpPr>
            <p:spPr>
              <a:xfrm>
                <a:off x="2339105" y="2424391"/>
                <a:ext cx="1587260" cy="1354347"/>
              </a:xfrm>
              <a:prstGeom prst="flowChartMultidocument">
                <a:avLst/>
              </a:prstGeom>
              <a:noFill/>
              <a:ln w="9525" cap="flat">
                <a:solidFill>
                  <a:srgbClr val="2664F7"/>
                </a:solidFill>
                <a:prstDash val="solid"/>
                <a:miter/>
              </a:ln>
            </p:spPr>
            <p:txBody>
              <a:bodyPr rtlCol="0" anchor="ctr"/>
              <a:lstStyle/>
              <a:p>
                <a:pPr algn="l"/>
                <a:r>
                  <a:rPr lang="en-US">
                    <a:latin typeface="Times New Roman" panose="02020603050405020304" pitchFamily="18" charset="0"/>
                    <a:cs typeface="Times New Roman" panose="02020603050405020304" pitchFamily="18" charset="0"/>
                  </a:rPr>
                  <a:t>Document</a:t>
                </a:r>
              </a:p>
              <a:p>
                <a:pPr algn="l"/>
                <a:r>
                  <a:rPr lang="en-US">
                    <a:latin typeface="Times New Roman" panose="02020603050405020304" pitchFamily="18" charset="0"/>
                    <a:cs typeface="Times New Roman" panose="02020603050405020304" pitchFamily="18" charset="0"/>
                  </a:rPr>
                  <a:t>Based</a:t>
                </a:r>
              </a:p>
              <a:p>
                <a:pPr algn="l"/>
                <a:r>
                  <a:rPr lang="en-US">
                    <a:latin typeface="Times New Roman" panose="02020603050405020304" pitchFamily="18" charset="0"/>
                    <a:cs typeface="Times New Roman" panose="02020603050405020304" pitchFamily="18" charset="0"/>
                  </a:rPr>
                  <a:t>Systems</a:t>
                </a:r>
              </a:p>
            </p:txBody>
          </p:sp>
          <p:sp>
            <p:nvSpPr>
              <p:cNvPr id="5" name="Rectangle: Rounded Corners 4">
                <a:extLst>
                  <a:ext uri="{FF2B5EF4-FFF2-40B4-BE49-F238E27FC236}">
                    <a16:creationId xmlns:a16="http://schemas.microsoft.com/office/drawing/2014/main" id="{D34D50BE-B1C3-B0FD-B8DA-D413320B0369}"/>
                  </a:ext>
                </a:extLst>
              </p:cNvPr>
              <p:cNvSpPr/>
              <p:nvPr/>
            </p:nvSpPr>
            <p:spPr>
              <a:xfrm>
                <a:off x="534838" y="1716657"/>
                <a:ext cx="5158596" cy="2441275"/>
              </a:xfrm>
              <a:prstGeom prst="roundRect">
                <a:avLst/>
              </a:prstGeom>
              <a:noFill/>
              <a:ln w="9525" cap="flat">
                <a:noFill/>
                <a:prstDash val="solid"/>
                <a:miter/>
              </a:ln>
            </p:spPr>
            <p:txBody>
              <a:bodyPr rtlCol="0" anchor="ctr"/>
              <a:lstStyle/>
              <a:p>
                <a:pPr algn="l"/>
                <a:endParaRPr lang="en-US"/>
              </a:p>
            </p:txBody>
          </p:sp>
          <p:sp>
            <p:nvSpPr>
              <p:cNvPr id="7" name="Rectangle: Rounded Corners 6">
                <a:extLst>
                  <a:ext uri="{FF2B5EF4-FFF2-40B4-BE49-F238E27FC236}">
                    <a16:creationId xmlns:a16="http://schemas.microsoft.com/office/drawing/2014/main" id="{971F8A46-57D0-42D4-E062-5F96317E005A}"/>
                  </a:ext>
                </a:extLst>
              </p:cNvPr>
              <p:cNvSpPr/>
              <p:nvPr/>
            </p:nvSpPr>
            <p:spPr>
              <a:xfrm>
                <a:off x="595223" y="1613140"/>
                <a:ext cx="5098211" cy="2441275"/>
              </a:xfrm>
              <a:prstGeom prst="roundRect">
                <a:avLst/>
              </a:prstGeom>
              <a:noFill/>
              <a:ln w="22225" cap="flat">
                <a:solidFill>
                  <a:schemeClr val="accent6">
                    <a:lumMod val="50000"/>
                    <a:alpha val="50000"/>
                  </a:schemeClr>
                </a:solidFill>
                <a:prstDash val="dash"/>
                <a:miter lim="800000"/>
              </a:ln>
            </p:spPr>
            <p:txBody>
              <a:bodyPr rtlCol="0" anchor="ctr"/>
              <a:lstStyle/>
              <a:p>
                <a:pPr algn="l"/>
                <a:endParaRPr lang="en-US"/>
              </a:p>
            </p:txBody>
          </p:sp>
        </p:grpSp>
        <p:sp>
          <p:nvSpPr>
            <p:cNvPr id="11" name="TextBox 10">
              <a:extLst>
                <a:ext uri="{FF2B5EF4-FFF2-40B4-BE49-F238E27FC236}">
                  <a16:creationId xmlns:a16="http://schemas.microsoft.com/office/drawing/2014/main" id="{F2902173-8FF0-1987-DD19-94AF354875CE}"/>
                </a:ext>
              </a:extLst>
            </p:cNvPr>
            <p:cNvSpPr txBox="1"/>
            <p:nvPr/>
          </p:nvSpPr>
          <p:spPr>
            <a:xfrm>
              <a:off x="816756" y="1716657"/>
              <a:ext cx="2768651" cy="369332"/>
            </a:xfrm>
            <a:prstGeom prst="rect">
              <a:avLst/>
            </a:prstGeom>
            <a:noFill/>
          </p:spPr>
          <p:txBody>
            <a:bodyPr wrap="square" rtlCol="0">
              <a:spAutoFit/>
            </a:bodyPr>
            <a:lstStyle/>
            <a:p>
              <a:r>
                <a:rPr lang="en-US">
                  <a:solidFill>
                    <a:schemeClr val="bg2">
                      <a:lumMod val="75000"/>
                    </a:schemeClr>
                  </a:solidFill>
                </a:rPr>
                <a:t>External Sources of Data</a:t>
              </a:r>
            </a:p>
          </p:txBody>
        </p:sp>
      </p:grpSp>
      <p:grpSp>
        <p:nvGrpSpPr>
          <p:cNvPr id="16" name="Group 15">
            <a:extLst>
              <a:ext uri="{FF2B5EF4-FFF2-40B4-BE49-F238E27FC236}">
                <a16:creationId xmlns:a16="http://schemas.microsoft.com/office/drawing/2014/main" id="{D2E65DBE-6BDA-EC01-639C-F122FB784BB4}"/>
              </a:ext>
            </a:extLst>
          </p:cNvPr>
          <p:cNvGrpSpPr/>
          <p:nvPr/>
        </p:nvGrpSpPr>
        <p:grpSpPr>
          <a:xfrm>
            <a:off x="7708224" y="2164372"/>
            <a:ext cx="3822695" cy="1608371"/>
            <a:chOff x="7655942" y="1475297"/>
            <a:chExt cx="3822695" cy="1608371"/>
          </a:xfrm>
        </p:grpSpPr>
        <p:sp>
          <p:nvSpPr>
            <p:cNvPr id="9" name="Rectangle: Diagonal Corners Rounded 8">
              <a:extLst>
                <a:ext uri="{FF2B5EF4-FFF2-40B4-BE49-F238E27FC236}">
                  <a16:creationId xmlns:a16="http://schemas.microsoft.com/office/drawing/2014/main" id="{1BF69502-A8B3-01DC-F02A-C68EE1234A82}"/>
                </a:ext>
              </a:extLst>
            </p:cNvPr>
            <p:cNvSpPr/>
            <p:nvPr/>
          </p:nvSpPr>
          <p:spPr>
            <a:xfrm>
              <a:off x="7862826" y="2085989"/>
              <a:ext cx="1566153" cy="817123"/>
            </a:xfrm>
            <a:prstGeom prst="round2DiagRect">
              <a:avLst/>
            </a:prstGeom>
            <a:noFill/>
            <a:ln w="9525" cap="flat">
              <a:solidFill>
                <a:schemeClr val="accent2">
                  <a:lumMod val="75000"/>
                </a:schemeClr>
              </a:solid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Map task</a:t>
              </a:r>
            </a:p>
          </p:txBody>
        </p:sp>
        <p:sp>
          <p:nvSpPr>
            <p:cNvPr id="10" name="Rectangle: Diagonal Corners Rounded 9">
              <a:extLst>
                <a:ext uri="{FF2B5EF4-FFF2-40B4-BE49-F238E27FC236}">
                  <a16:creationId xmlns:a16="http://schemas.microsoft.com/office/drawing/2014/main" id="{34AA5A22-DEF4-8829-25CF-9E8B08B93C57}"/>
                </a:ext>
              </a:extLst>
            </p:cNvPr>
            <p:cNvSpPr/>
            <p:nvPr/>
          </p:nvSpPr>
          <p:spPr>
            <a:xfrm>
              <a:off x="9722276" y="2085989"/>
              <a:ext cx="1566153" cy="817123"/>
            </a:xfrm>
            <a:prstGeom prst="round2DiagRect">
              <a:avLst/>
            </a:prstGeom>
            <a:noFill/>
            <a:ln w="9525" cap="flat">
              <a:solidFill>
                <a:srgbClr val="7030A0"/>
              </a:solid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HDFS/</a:t>
              </a:r>
            </a:p>
            <a:p>
              <a:pPr algn="ctr"/>
              <a:r>
                <a:rPr lang="en-US">
                  <a:latin typeface="Times New Roman" panose="02020603050405020304" pitchFamily="18" charset="0"/>
                  <a:cs typeface="Times New Roman" panose="02020603050405020304" pitchFamily="18" charset="0"/>
                </a:rPr>
                <a:t>HBase/ Hive</a:t>
              </a:r>
            </a:p>
          </p:txBody>
        </p:sp>
        <p:sp>
          <p:nvSpPr>
            <p:cNvPr id="14" name="Rectangle: Rounded Corners 13">
              <a:extLst>
                <a:ext uri="{FF2B5EF4-FFF2-40B4-BE49-F238E27FC236}">
                  <a16:creationId xmlns:a16="http://schemas.microsoft.com/office/drawing/2014/main" id="{4FB6B99C-60DD-D66E-4892-6F434003C7F0}"/>
                </a:ext>
              </a:extLst>
            </p:cNvPr>
            <p:cNvSpPr/>
            <p:nvPr/>
          </p:nvSpPr>
          <p:spPr>
            <a:xfrm>
              <a:off x="7655942" y="1475297"/>
              <a:ext cx="3822695" cy="1608371"/>
            </a:xfrm>
            <a:prstGeom prst="roundRect">
              <a:avLst/>
            </a:prstGeom>
            <a:noFill/>
            <a:ln w="22225" cap="flat">
              <a:solidFill>
                <a:schemeClr val="accent6">
                  <a:lumMod val="50000"/>
                  <a:alpha val="50000"/>
                </a:schemeClr>
              </a:solidFill>
              <a:prstDash val="dash"/>
              <a:miter lim="800000"/>
            </a:ln>
          </p:spPr>
          <p:txBody>
            <a:bodyPr rtlCol="0" anchor="ctr"/>
            <a:lstStyle/>
            <a:p>
              <a:pPr algn="l"/>
              <a:endParaRPr lang="en-US"/>
            </a:p>
          </p:txBody>
        </p:sp>
        <p:sp>
          <p:nvSpPr>
            <p:cNvPr id="15" name="TextBox 14">
              <a:extLst>
                <a:ext uri="{FF2B5EF4-FFF2-40B4-BE49-F238E27FC236}">
                  <a16:creationId xmlns:a16="http://schemas.microsoft.com/office/drawing/2014/main" id="{3B309805-FE58-04DC-A3E8-95A5CF44E254}"/>
                </a:ext>
              </a:extLst>
            </p:cNvPr>
            <p:cNvSpPr txBox="1"/>
            <p:nvPr/>
          </p:nvSpPr>
          <p:spPr>
            <a:xfrm>
              <a:off x="7862826" y="1531991"/>
              <a:ext cx="2172387" cy="369332"/>
            </a:xfrm>
            <a:prstGeom prst="rect">
              <a:avLst/>
            </a:prstGeom>
            <a:noFill/>
          </p:spPr>
          <p:txBody>
            <a:bodyPr wrap="square" rtlCol="0">
              <a:spAutoFit/>
            </a:bodyPr>
            <a:lstStyle/>
            <a:p>
              <a:r>
                <a:rPr lang="en-US">
                  <a:solidFill>
                    <a:schemeClr val="bg2">
                      <a:lumMod val="75000"/>
                    </a:schemeClr>
                  </a:solidFill>
                </a:rPr>
                <a:t>Hadoop Ecosystem</a:t>
              </a:r>
            </a:p>
          </p:txBody>
        </p:sp>
      </p:grpSp>
      <p:pic>
        <p:nvPicPr>
          <p:cNvPr id="18" name="Picture 17" descr="A green circle with black background&#10;&#10;Description automatically generated">
            <a:extLst>
              <a:ext uri="{FF2B5EF4-FFF2-40B4-BE49-F238E27FC236}">
                <a16:creationId xmlns:a16="http://schemas.microsoft.com/office/drawing/2014/main" id="{F4D51910-7C9E-895E-EE81-8120A36F6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9492" y="4905160"/>
            <a:ext cx="2628912" cy="669070"/>
          </a:xfrm>
          <a:prstGeom prst="rect">
            <a:avLst/>
          </a:prstGeom>
        </p:spPr>
      </p:pic>
      <p:sp>
        <p:nvSpPr>
          <p:cNvPr id="21" name="Rectangle: Rounded Corners 20">
            <a:extLst>
              <a:ext uri="{FF2B5EF4-FFF2-40B4-BE49-F238E27FC236}">
                <a16:creationId xmlns:a16="http://schemas.microsoft.com/office/drawing/2014/main" id="{5ED2AE45-387E-7408-A736-2B42DB121F98}"/>
              </a:ext>
            </a:extLst>
          </p:cNvPr>
          <p:cNvSpPr/>
          <p:nvPr/>
        </p:nvSpPr>
        <p:spPr>
          <a:xfrm>
            <a:off x="5923516" y="4096441"/>
            <a:ext cx="1680865" cy="392134"/>
          </a:xfrm>
          <a:prstGeom prst="roundRect">
            <a:avLst/>
          </a:prstGeom>
          <a:solidFill>
            <a:srgbClr val="E17B7B"/>
          </a:solidFill>
          <a:ln w="9525" cap="flat">
            <a:noFill/>
            <a:prstDash val="solid"/>
            <a:miter/>
          </a:ln>
        </p:spPr>
        <p:txBody>
          <a:bodyPr rtlCol="0" anchor="ctr"/>
          <a:lstStyle/>
          <a:p>
            <a:pPr algn="ctr"/>
            <a:r>
              <a:rPr lang="en-US">
                <a:solidFill>
                  <a:schemeClr val="bg1"/>
                </a:solidFill>
                <a:latin typeface="Times New Roman" panose="02020603050405020304" pitchFamily="18" charset="0"/>
                <a:cs typeface="Times New Roman" panose="02020603050405020304" pitchFamily="18" charset="0"/>
              </a:rPr>
              <a:t>Command</a:t>
            </a:r>
          </a:p>
        </p:txBody>
      </p:sp>
      <p:pic>
        <p:nvPicPr>
          <p:cNvPr id="25" name="Picture 24" descr="A black background with a black square&#10;&#10;Description automatically generated with medium confidence">
            <a:extLst>
              <a:ext uri="{FF2B5EF4-FFF2-40B4-BE49-F238E27FC236}">
                <a16:creationId xmlns:a16="http://schemas.microsoft.com/office/drawing/2014/main" id="{B4560438-F15B-0FD2-A0E5-479F01F1D6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5073" y="2449682"/>
            <a:ext cx="1037750" cy="1037750"/>
          </a:xfrm>
          <a:prstGeom prst="rect">
            <a:avLst/>
          </a:prstGeom>
        </p:spPr>
      </p:pic>
      <p:cxnSp>
        <p:nvCxnSpPr>
          <p:cNvPr id="27" name="Connector: Elbow 26">
            <a:extLst>
              <a:ext uri="{FF2B5EF4-FFF2-40B4-BE49-F238E27FC236}">
                <a16:creationId xmlns:a16="http://schemas.microsoft.com/office/drawing/2014/main" id="{4991900C-C1E9-B9CB-8E04-8C8347738101}"/>
              </a:ext>
            </a:extLst>
          </p:cNvPr>
          <p:cNvCxnSpPr>
            <a:cxnSpLocks/>
            <a:stCxn id="2" idx="3"/>
          </p:cNvCxnSpPr>
          <p:nvPr/>
        </p:nvCxnSpPr>
        <p:spPr>
          <a:xfrm rot="16200000" flipH="1">
            <a:off x="2787546" y="2765976"/>
            <a:ext cx="1511611" cy="3812281"/>
          </a:xfrm>
          <a:prstGeom prst="bentConnector2">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33" name="Connector: Elbow 32">
            <a:extLst>
              <a:ext uri="{FF2B5EF4-FFF2-40B4-BE49-F238E27FC236}">
                <a16:creationId xmlns:a16="http://schemas.microsoft.com/office/drawing/2014/main" id="{DC37D4F6-E26C-B236-C327-E13E5D051A2E}"/>
              </a:ext>
            </a:extLst>
          </p:cNvPr>
          <p:cNvCxnSpPr>
            <a:stCxn id="4" idx="2"/>
            <a:endCxn id="18" idx="1"/>
          </p:cNvCxnSpPr>
          <p:nvPr/>
        </p:nvCxnSpPr>
        <p:spPr>
          <a:xfrm rot="16200000" flipH="1">
            <a:off x="3611712" y="3401914"/>
            <a:ext cx="1374673" cy="2300888"/>
          </a:xfrm>
          <a:prstGeom prst="bentConnector2">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44" name="Connector: Elbow 43">
            <a:extLst>
              <a:ext uri="{FF2B5EF4-FFF2-40B4-BE49-F238E27FC236}">
                <a16:creationId xmlns:a16="http://schemas.microsoft.com/office/drawing/2014/main" id="{CE8A8D39-043E-5B3D-F702-51068C236E67}"/>
              </a:ext>
            </a:extLst>
          </p:cNvPr>
          <p:cNvCxnSpPr>
            <a:cxnSpLocks/>
          </p:cNvCxnSpPr>
          <p:nvPr/>
        </p:nvCxnSpPr>
        <p:spPr>
          <a:xfrm rot="16200000" flipH="1">
            <a:off x="4550826" y="4129773"/>
            <a:ext cx="1232172" cy="572336"/>
          </a:xfrm>
          <a:prstGeom prst="bentConnector3">
            <a:avLst>
              <a:gd name="adj1" fmla="val 99736"/>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52" name="Connector: Elbow 51">
            <a:extLst>
              <a:ext uri="{FF2B5EF4-FFF2-40B4-BE49-F238E27FC236}">
                <a16:creationId xmlns:a16="http://schemas.microsoft.com/office/drawing/2014/main" id="{5C34015C-1B47-054A-F8DA-8796EB86F3F0}"/>
              </a:ext>
            </a:extLst>
          </p:cNvPr>
          <p:cNvCxnSpPr>
            <a:stCxn id="18" idx="3"/>
            <a:endCxn id="9" idx="1"/>
          </p:cNvCxnSpPr>
          <p:nvPr/>
        </p:nvCxnSpPr>
        <p:spPr>
          <a:xfrm flipV="1">
            <a:off x="8078404" y="3592187"/>
            <a:ext cx="619781" cy="1647508"/>
          </a:xfrm>
          <a:prstGeom prst="bentConnector2">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56" name="Straight Arrow Connector 55">
            <a:extLst>
              <a:ext uri="{FF2B5EF4-FFF2-40B4-BE49-F238E27FC236}">
                <a16:creationId xmlns:a16="http://schemas.microsoft.com/office/drawing/2014/main" id="{CDE3F368-B79B-DC7B-0AEF-3ACCEEF20320}"/>
              </a:ext>
            </a:extLst>
          </p:cNvPr>
          <p:cNvCxnSpPr>
            <a:stCxn id="9" idx="0"/>
            <a:endCxn id="10" idx="2"/>
          </p:cNvCxnSpPr>
          <p:nvPr/>
        </p:nvCxnSpPr>
        <p:spPr>
          <a:xfrm>
            <a:off x="9481261" y="3183626"/>
            <a:ext cx="293297"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61" name="Straight Arrow Connector 60">
            <a:extLst>
              <a:ext uri="{FF2B5EF4-FFF2-40B4-BE49-F238E27FC236}">
                <a16:creationId xmlns:a16="http://schemas.microsoft.com/office/drawing/2014/main" id="{2BD9B705-AE55-A311-27B5-9A15C8D9C212}"/>
              </a:ext>
            </a:extLst>
          </p:cNvPr>
          <p:cNvCxnSpPr>
            <a:stCxn id="21" idx="2"/>
            <a:endCxn id="18" idx="0"/>
          </p:cNvCxnSpPr>
          <p:nvPr/>
        </p:nvCxnSpPr>
        <p:spPr>
          <a:xfrm flipH="1">
            <a:off x="6763948" y="4488575"/>
            <a:ext cx="1" cy="416585"/>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64" name="Straight Connector 63">
            <a:extLst>
              <a:ext uri="{FF2B5EF4-FFF2-40B4-BE49-F238E27FC236}">
                <a16:creationId xmlns:a16="http://schemas.microsoft.com/office/drawing/2014/main" id="{3545FBD4-117D-2AD1-F46E-CCDCD018F1BC}"/>
              </a:ext>
            </a:extLst>
          </p:cNvPr>
          <p:cNvCxnSpPr>
            <a:stCxn id="25" idx="2"/>
            <a:endCxn id="21" idx="0"/>
          </p:cNvCxnSpPr>
          <p:nvPr/>
        </p:nvCxnSpPr>
        <p:spPr>
          <a:xfrm>
            <a:off x="6763948" y="3487432"/>
            <a:ext cx="1" cy="609009"/>
          </a:xfrm>
          <a:prstGeom prst="line">
            <a:avLst/>
          </a:prstGeom>
        </p:spPr>
        <p:style>
          <a:lnRef idx="2">
            <a:schemeClr val="accent3"/>
          </a:lnRef>
          <a:fillRef idx="0">
            <a:schemeClr val="accent3"/>
          </a:fillRef>
          <a:effectRef idx="1">
            <a:schemeClr val="accent3"/>
          </a:effectRef>
          <a:fontRef idx="minor">
            <a:schemeClr val="tx1"/>
          </a:fontRef>
        </p:style>
      </p:cxnSp>
      <p:cxnSp>
        <p:nvCxnSpPr>
          <p:cNvPr id="66" name="Connector: Elbow 65">
            <a:extLst>
              <a:ext uri="{FF2B5EF4-FFF2-40B4-BE49-F238E27FC236}">
                <a16:creationId xmlns:a16="http://schemas.microsoft.com/office/drawing/2014/main" id="{4C83FF35-1504-8499-984F-51C3504A6BA9}"/>
              </a:ext>
            </a:extLst>
          </p:cNvPr>
          <p:cNvCxnSpPr>
            <a:cxnSpLocks/>
            <a:endCxn id="2" idx="3"/>
          </p:cNvCxnSpPr>
          <p:nvPr/>
        </p:nvCxnSpPr>
        <p:spPr>
          <a:xfrm rot="10800000">
            <a:off x="1637212" y="3916312"/>
            <a:ext cx="3779713" cy="1511610"/>
          </a:xfrm>
          <a:prstGeom prst="bentConnector2">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67" name="Connector: Elbow 66">
            <a:extLst>
              <a:ext uri="{FF2B5EF4-FFF2-40B4-BE49-F238E27FC236}">
                <a16:creationId xmlns:a16="http://schemas.microsoft.com/office/drawing/2014/main" id="{CC89E53E-287A-9F39-C8FA-39521F274AED}"/>
              </a:ext>
            </a:extLst>
          </p:cNvPr>
          <p:cNvCxnSpPr>
            <a:cxnSpLocks/>
            <a:stCxn id="18" idx="1"/>
            <a:endCxn id="4" idx="2"/>
          </p:cNvCxnSpPr>
          <p:nvPr/>
        </p:nvCxnSpPr>
        <p:spPr>
          <a:xfrm rot="10800000">
            <a:off x="3148604" y="3865023"/>
            <a:ext cx="2300888" cy="1374673"/>
          </a:xfrm>
          <a:prstGeom prst="bentConnector2">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68" name="Connector: Elbow 67">
            <a:extLst>
              <a:ext uri="{FF2B5EF4-FFF2-40B4-BE49-F238E27FC236}">
                <a16:creationId xmlns:a16="http://schemas.microsoft.com/office/drawing/2014/main" id="{76D88FB0-7E98-592F-5C5C-69EB1B17032D}"/>
              </a:ext>
            </a:extLst>
          </p:cNvPr>
          <p:cNvCxnSpPr>
            <a:cxnSpLocks/>
            <a:endCxn id="3" idx="3"/>
          </p:cNvCxnSpPr>
          <p:nvPr/>
        </p:nvCxnSpPr>
        <p:spPr>
          <a:xfrm rot="16200000" flipV="1">
            <a:off x="4532750" y="4147850"/>
            <a:ext cx="1232171" cy="536182"/>
          </a:xfrm>
          <a:prstGeom prst="bentConnector3">
            <a:avLst>
              <a:gd name="adj1" fmla="val 526"/>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79" name="Connector: Elbow 78">
            <a:extLst>
              <a:ext uri="{FF2B5EF4-FFF2-40B4-BE49-F238E27FC236}">
                <a16:creationId xmlns:a16="http://schemas.microsoft.com/office/drawing/2014/main" id="{E6B01282-1BAF-E3C2-47E2-AED0A7AF694D}"/>
              </a:ext>
            </a:extLst>
          </p:cNvPr>
          <p:cNvCxnSpPr>
            <a:cxnSpLocks/>
            <a:stCxn id="9" idx="1"/>
            <a:endCxn id="18" idx="3"/>
          </p:cNvCxnSpPr>
          <p:nvPr/>
        </p:nvCxnSpPr>
        <p:spPr>
          <a:xfrm rot="5400000">
            <a:off x="7564541" y="4106051"/>
            <a:ext cx="1647508" cy="619781"/>
          </a:xfrm>
          <a:prstGeom prst="bentConnector2">
            <a:avLst/>
          </a:prstGeom>
          <a:ln>
            <a:solidFill>
              <a:schemeClr val="accent3"/>
            </a:solidFill>
            <a:tailEnd type="triangle"/>
          </a:ln>
        </p:spPr>
        <p:style>
          <a:lnRef idx="2">
            <a:schemeClr val="accent3"/>
          </a:lnRef>
          <a:fillRef idx="0">
            <a:schemeClr val="accent3"/>
          </a:fillRef>
          <a:effectRef idx="1">
            <a:schemeClr val="accent3"/>
          </a:effectRef>
          <a:fontRef idx="minor">
            <a:schemeClr val="tx1"/>
          </a:fontRef>
        </p:style>
      </p:cxnSp>
      <p:cxnSp>
        <p:nvCxnSpPr>
          <p:cNvPr id="81" name="Straight Arrow Connector 80">
            <a:extLst>
              <a:ext uri="{FF2B5EF4-FFF2-40B4-BE49-F238E27FC236}">
                <a16:creationId xmlns:a16="http://schemas.microsoft.com/office/drawing/2014/main" id="{14566A83-537D-E42D-A5B6-097E041F1C94}"/>
              </a:ext>
            </a:extLst>
          </p:cNvPr>
          <p:cNvCxnSpPr>
            <a:cxnSpLocks/>
            <a:stCxn id="10" idx="2"/>
            <a:endCxn id="9" idx="0"/>
          </p:cNvCxnSpPr>
          <p:nvPr/>
        </p:nvCxnSpPr>
        <p:spPr>
          <a:xfrm flipH="1">
            <a:off x="9481261" y="3183626"/>
            <a:ext cx="293297"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83" name="TextBox 82">
            <a:extLst>
              <a:ext uri="{FF2B5EF4-FFF2-40B4-BE49-F238E27FC236}">
                <a16:creationId xmlns:a16="http://schemas.microsoft.com/office/drawing/2014/main" id="{0168775F-7E34-FE84-088D-3AF3953CE26E}"/>
              </a:ext>
            </a:extLst>
          </p:cNvPr>
          <p:cNvSpPr txBox="1"/>
          <p:nvPr/>
        </p:nvSpPr>
        <p:spPr>
          <a:xfrm>
            <a:off x="370305" y="6358085"/>
            <a:ext cx="3682302" cy="338554"/>
          </a:xfrm>
          <a:prstGeom prst="rect">
            <a:avLst/>
          </a:prstGeom>
          <a:noFill/>
        </p:spPr>
        <p:txBody>
          <a:bodyPr wrap="square" rtlCol="0">
            <a:spAutoFit/>
          </a:bodyPr>
          <a:lstStyle/>
          <a:p>
            <a:r>
              <a:rPr lang="en-US" sz="1600" i="1">
                <a:solidFill>
                  <a:schemeClr val="accent1">
                    <a:lumMod val="60000"/>
                    <a:lumOff val="40000"/>
                  </a:schemeClr>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https://www.youtube.com/Simplilearn</a:t>
            </a:r>
            <a:endParaRPr lang="en-US" sz="1600" i="1">
              <a:solidFill>
                <a:schemeClr val="accent1">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9499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par>
                                <p:cTn id="8" presetID="22" presetClass="entr" presetSubtype="8"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wipe(left)">
                                      <p:cBhvr>
                                        <p:cTn id="10" dur="500"/>
                                        <p:tgtEl>
                                          <p:spTgt spid="33"/>
                                        </p:tgtEl>
                                      </p:cBhvr>
                                    </p:animEffect>
                                  </p:childTnLst>
                                </p:cTn>
                              </p:par>
                              <p:par>
                                <p:cTn id="11" presetID="22" presetClass="entr" presetSubtype="8"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par>
                                <p:cTn id="14" presetID="22" presetClass="entr" presetSubtype="4" fill="hold" nodeType="withEffect">
                                  <p:stCondLst>
                                    <p:cond delay="250"/>
                                  </p:stCondLst>
                                  <p:childTnLst>
                                    <p:set>
                                      <p:cBhvr>
                                        <p:cTn id="15" dur="1" fill="hold">
                                          <p:stCondLst>
                                            <p:cond delay="0"/>
                                          </p:stCondLst>
                                        </p:cTn>
                                        <p:tgtEl>
                                          <p:spTgt spid="52"/>
                                        </p:tgtEl>
                                        <p:attrNameLst>
                                          <p:attrName>style.visibility</p:attrName>
                                        </p:attrNameLst>
                                      </p:cBhvr>
                                      <p:to>
                                        <p:strVal val="visible"/>
                                      </p:to>
                                    </p:set>
                                    <p:animEffect transition="in" filter="wipe(down)">
                                      <p:cBhvr>
                                        <p:cTn id="16" dur="500"/>
                                        <p:tgtEl>
                                          <p:spTgt spid="52"/>
                                        </p:tgtEl>
                                      </p:cBhvr>
                                    </p:animEffect>
                                  </p:childTnLst>
                                </p:cTn>
                              </p:par>
                              <p:par>
                                <p:cTn id="17" presetID="22" presetClass="entr" presetSubtype="8" fill="hold" nodeType="withEffect">
                                  <p:stCondLst>
                                    <p:cond delay="500"/>
                                  </p:stCondLst>
                                  <p:childTnLst>
                                    <p:set>
                                      <p:cBhvr>
                                        <p:cTn id="18" dur="1" fill="hold">
                                          <p:stCondLst>
                                            <p:cond delay="0"/>
                                          </p:stCondLst>
                                        </p:cTn>
                                        <p:tgtEl>
                                          <p:spTgt spid="56"/>
                                        </p:tgtEl>
                                        <p:attrNameLst>
                                          <p:attrName>style.visibility</p:attrName>
                                        </p:attrNameLst>
                                      </p:cBhvr>
                                      <p:to>
                                        <p:strVal val="visible"/>
                                      </p:to>
                                    </p:set>
                                    <p:animEffect transition="in" filter="wipe(left)">
                                      <p:cBhvr>
                                        <p:cTn id="19" dur="500"/>
                                        <p:tgtEl>
                                          <p:spTgt spid="56"/>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44"/>
                                        </p:tgtEl>
                                        <p:attrNameLst>
                                          <p:attrName>style.visibility</p:attrName>
                                        </p:attrNameLst>
                                      </p:cBhvr>
                                      <p:to>
                                        <p:strVal val="hidden"/>
                                      </p:to>
                                    </p:set>
                                  </p:childTnLst>
                                </p:cTn>
                              </p:par>
                              <p:par>
                                <p:cTn id="24" presetID="1" presetClass="exit" presetSubtype="0" fill="hold" nodeType="withEffect">
                                  <p:stCondLst>
                                    <p:cond delay="0"/>
                                  </p:stCondLst>
                                  <p:childTnLst>
                                    <p:set>
                                      <p:cBhvr>
                                        <p:cTn id="25" dur="1" fill="hold">
                                          <p:stCondLst>
                                            <p:cond delay="0"/>
                                          </p:stCondLst>
                                        </p:cTn>
                                        <p:tgtEl>
                                          <p:spTgt spid="33"/>
                                        </p:tgtEl>
                                        <p:attrNameLst>
                                          <p:attrName>style.visibility</p:attrName>
                                        </p:attrNameLst>
                                      </p:cBhvr>
                                      <p:to>
                                        <p:strVal val="hidden"/>
                                      </p:to>
                                    </p:set>
                                  </p:childTnLst>
                                </p:cTn>
                              </p:par>
                              <p:par>
                                <p:cTn id="26" presetID="1" presetClass="exit" presetSubtype="0" fill="hold" nodeType="withEffect">
                                  <p:stCondLst>
                                    <p:cond delay="0"/>
                                  </p:stCondLst>
                                  <p:childTnLst>
                                    <p:set>
                                      <p:cBhvr>
                                        <p:cTn id="27" dur="1" fill="hold">
                                          <p:stCondLst>
                                            <p:cond delay="0"/>
                                          </p:stCondLst>
                                        </p:cTn>
                                        <p:tgtEl>
                                          <p:spTgt spid="27"/>
                                        </p:tgtEl>
                                        <p:attrNameLst>
                                          <p:attrName>style.visibility</p:attrName>
                                        </p:attrNameLst>
                                      </p:cBhvr>
                                      <p:to>
                                        <p:strVal val="hidden"/>
                                      </p:to>
                                    </p:set>
                                  </p:childTnLst>
                                </p:cTn>
                              </p:par>
                              <p:par>
                                <p:cTn id="28" presetID="1" presetClass="exit" presetSubtype="0" fill="hold" nodeType="withEffect">
                                  <p:stCondLst>
                                    <p:cond delay="0"/>
                                  </p:stCondLst>
                                  <p:childTnLst>
                                    <p:set>
                                      <p:cBhvr>
                                        <p:cTn id="29" dur="1" fill="hold">
                                          <p:stCondLst>
                                            <p:cond delay="0"/>
                                          </p:stCondLst>
                                        </p:cTn>
                                        <p:tgtEl>
                                          <p:spTgt spid="52"/>
                                        </p:tgtEl>
                                        <p:attrNameLst>
                                          <p:attrName>style.visibility</p:attrName>
                                        </p:attrNameLst>
                                      </p:cBhvr>
                                      <p:to>
                                        <p:strVal val="hidden"/>
                                      </p:to>
                                    </p:set>
                                  </p:childTnLst>
                                </p:cTn>
                              </p:par>
                              <p:par>
                                <p:cTn id="30" presetID="1" presetClass="exit" presetSubtype="0" fill="hold" nodeType="withEffect">
                                  <p:stCondLst>
                                    <p:cond delay="0"/>
                                  </p:stCondLst>
                                  <p:childTnLst>
                                    <p:set>
                                      <p:cBhvr>
                                        <p:cTn id="31" dur="1" fill="hold">
                                          <p:stCondLst>
                                            <p:cond delay="0"/>
                                          </p:stCondLst>
                                        </p:cTn>
                                        <p:tgtEl>
                                          <p:spTgt spid="56"/>
                                        </p:tgtEl>
                                        <p:attrNameLst>
                                          <p:attrName>style.visibility</p:attrName>
                                        </p:attrNameLst>
                                      </p:cBhvr>
                                      <p:to>
                                        <p:strVal val="hidden"/>
                                      </p:to>
                                    </p:set>
                                  </p:childTnLst>
                                </p:cTn>
                              </p:par>
                              <p:par>
                                <p:cTn id="32" presetID="22" presetClass="entr" presetSubtype="2" fill="hold" nodeType="withEffect">
                                  <p:stCondLst>
                                    <p:cond delay="500"/>
                                  </p:stCondLst>
                                  <p:childTnLst>
                                    <p:set>
                                      <p:cBhvr>
                                        <p:cTn id="33" dur="1" fill="hold">
                                          <p:stCondLst>
                                            <p:cond delay="0"/>
                                          </p:stCondLst>
                                        </p:cTn>
                                        <p:tgtEl>
                                          <p:spTgt spid="66"/>
                                        </p:tgtEl>
                                        <p:attrNameLst>
                                          <p:attrName>style.visibility</p:attrName>
                                        </p:attrNameLst>
                                      </p:cBhvr>
                                      <p:to>
                                        <p:strVal val="visible"/>
                                      </p:to>
                                    </p:set>
                                    <p:animEffect transition="in" filter="wipe(right)">
                                      <p:cBhvr>
                                        <p:cTn id="34" dur="500"/>
                                        <p:tgtEl>
                                          <p:spTgt spid="66"/>
                                        </p:tgtEl>
                                      </p:cBhvr>
                                    </p:animEffect>
                                  </p:childTnLst>
                                </p:cTn>
                              </p:par>
                              <p:par>
                                <p:cTn id="35" presetID="22" presetClass="entr" presetSubtype="2" fill="hold" nodeType="withEffect">
                                  <p:stCondLst>
                                    <p:cond delay="500"/>
                                  </p:stCondLst>
                                  <p:childTnLst>
                                    <p:set>
                                      <p:cBhvr>
                                        <p:cTn id="36" dur="1" fill="hold">
                                          <p:stCondLst>
                                            <p:cond delay="0"/>
                                          </p:stCondLst>
                                        </p:cTn>
                                        <p:tgtEl>
                                          <p:spTgt spid="67"/>
                                        </p:tgtEl>
                                        <p:attrNameLst>
                                          <p:attrName>style.visibility</p:attrName>
                                        </p:attrNameLst>
                                      </p:cBhvr>
                                      <p:to>
                                        <p:strVal val="visible"/>
                                      </p:to>
                                    </p:set>
                                    <p:animEffect transition="in" filter="wipe(right)">
                                      <p:cBhvr>
                                        <p:cTn id="37" dur="500"/>
                                        <p:tgtEl>
                                          <p:spTgt spid="67"/>
                                        </p:tgtEl>
                                      </p:cBhvr>
                                    </p:animEffect>
                                  </p:childTnLst>
                                </p:cTn>
                              </p:par>
                              <p:par>
                                <p:cTn id="38" presetID="22" presetClass="entr" presetSubtype="2" fill="hold" nodeType="withEffect">
                                  <p:stCondLst>
                                    <p:cond delay="500"/>
                                  </p:stCondLst>
                                  <p:childTnLst>
                                    <p:set>
                                      <p:cBhvr>
                                        <p:cTn id="39" dur="1" fill="hold">
                                          <p:stCondLst>
                                            <p:cond delay="0"/>
                                          </p:stCondLst>
                                        </p:cTn>
                                        <p:tgtEl>
                                          <p:spTgt spid="68"/>
                                        </p:tgtEl>
                                        <p:attrNameLst>
                                          <p:attrName>style.visibility</p:attrName>
                                        </p:attrNameLst>
                                      </p:cBhvr>
                                      <p:to>
                                        <p:strVal val="visible"/>
                                      </p:to>
                                    </p:set>
                                    <p:animEffect transition="in" filter="wipe(right)">
                                      <p:cBhvr>
                                        <p:cTn id="40" dur="500"/>
                                        <p:tgtEl>
                                          <p:spTgt spid="68"/>
                                        </p:tgtEl>
                                      </p:cBhvr>
                                    </p:animEffect>
                                  </p:childTnLst>
                                </p:cTn>
                              </p:par>
                              <p:par>
                                <p:cTn id="41" presetID="22" presetClass="entr" presetSubtype="2" fill="hold" nodeType="withEffect">
                                  <p:stCondLst>
                                    <p:cond delay="250"/>
                                  </p:stCondLst>
                                  <p:childTnLst>
                                    <p:set>
                                      <p:cBhvr>
                                        <p:cTn id="42" dur="1" fill="hold">
                                          <p:stCondLst>
                                            <p:cond delay="0"/>
                                          </p:stCondLst>
                                        </p:cTn>
                                        <p:tgtEl>
                                          <p:spTgt spid="79"/>
                                        </p:tgtEl>
                                        <p:attrNameLst>
                                          <p:attrName>style.visibility</p:attrName>
                                        </p:attrNameLst>
                                      </p:cBhvr>
                                      <p:to>
                                        <p:strVal val="visible"/>
                                      </p:to>
                                    </p:set>
                                    <p:animEffect transition="in" filter="wipe(right)">
                                      <p:cBhvr>
                                        <p:cTn id="43" dur="500"/>
                                        <p:tgtEl>
                                          <p:spTgt spid="79"/>
                                        </p:tgtEl>
                                      </p:cBhvr>
                                    </p:animEffect>
                                  </p:childTnLst>
                                </p:cTn>
                              </p:par>
                              <p:par>
                                <p:cTn id="44" presetID="22" presetClass="entr" presetSubtype="2" fill="hold" nodeType="withEffect">
                                  <p:stCondLst>
                                    <p:cond delay="0"/>
                                  </p:stCondLst>
                                  <p:childTnLst>
                                    <p:set>
                                      <p:cBhvr>
                                        <p:cTn id="45" dur="1" fill="hold">
                                          <p:stCondLst>
                                            <p:cond delay="0"/>
                                          </p:stCondLst>
                                        </p:cTn>
                                        <p:tgtEl>
                                          <p:spTgt spid="81"/>
                                        </p:tgtEl>
                                        <p:attrNameLst>
                                          <p:attrName>style.visibility</p:attrName>
                                        </p:attrNameLst>
                                      </p:cBhvr>
                                      <p:to>
                                        <p:strVal val="visible"/>
                                      </p:to>
                                    </p:set>
                                    <p:animEffect transition="in" filter="wipe(right)">
                                      <p:cBhvr>
                                        <p:cTn id="46"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16">
            <a:extLst>
              <a:ext uri="{FF2B5EF4-FFF2-40B4-BE49-F238E27FC236}">
                <a16:creationId xmlns:a16="http://schemas.microsoft.com/office/drawing/2014/main" id="{F50A0343-5AA4-E2A6-8216-756D47D18380}"/>
              </a:ext>
            </a:extLst>
          </p:cNvPr>
          <p:cNvSpPr txBox="1"/>
          <p:nvPr/>
        </p:nvSpPr>
        <p:spPr>
          <a:xfrm>
            <a:off x="2701823" y="466584"/>
            <a:ext cx="6788350" cy="735779"/>
          </a:xfrm>
          <a:prstGeom prst="rect">
            <a:avLst/>
          </a:prstGeom>
        </p:spPr>
        <p:txBody>
          <a:bodyPr lIns="0" tIns="0" rIns="0" bIns="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1" algn="ctr">
              <a:lnSpc>
                <a:spcPts val="6200"/>
              </a:lnSpc>
            </a:pPr>
            <a:r>
              <a:rPr lang="en-US" sz="4400">
                <a:solidFill>
                  <a:srgbClr val="000000"/>
                </a:solidFill>
                <a:latin typeface="Montserrat Black" pitchFamily="2" charset="0"/>
              </a:rPr>
              <a:t>THÀNH VIÊN</a:t>
            </a:r>
          </a:p>
        </p:txBody>
      </p:sp>
      <p:grpSp>
        <p:nvGrpSpPr>
          <p:cNvPr id="29" name="Group 28">
            <a:extLst>
              <a:ext uri="{FF2B5EF4-FFF2-40B4-BE49-F238E27FC236}">
                <a16:creationId xmlns:a16="http://schemas.microsoft.com/office/drawing/2014/main" id="{F96BEEFC-3CAF-5BB7-5812-D4BA73986BB6}"/>
              </a:ext>
            </a:extLst>
          </p:cNvPr>
          <p:cNvGrpSpPr/>
          <p:nvPr/>
        </p:nvGrpSpPr>
        <p:grpSpPr>
          <a:xfrm>
            <a:off x="1446197" y="2095908"/>
            <a:ext cx="9299605" cy="2666184"/>
            <a:chOff x="1381529" y="1945257"/>
            <a:chExt cx="9299605" cy="2666184"/>
          </a:xfrm>
        </p:grpSpPr>
        <p:sp>
          <p:nvSpPr>
            <p:cNvPr id="6" name="TextBox 38">
              <a:extLst>
                <a:ext uri="{FF2B5EF4-FFF2-40B4-BE49-F238E27FC236}">
                  <a16:creationId xmlns:a16="http://schemas.microsoft.com/office/drawing/2014/main" id="{E797068E-A09D-4D5F-4325-CEE7320E9790}"/>
                </a:ext>
              </a:extLst>
            </p:cNvPr>
            <p:cNvSpPr txBox="1"/>
            <p:nvPr/>
          </p:nvSpPr>
          <p:spPr>
            <a:xfrm>
              <a:off x="1700640" y="3934332"/>
              <a:ext cx="1361103"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err="1">
                  <a:latin typeface="Times New Roman" panose="02020603050405020304" pitchFamily="18" charset="0"/>
                  <a:cs typeface="Times New Roman" panose="02020603050405020304" pitchFamily="18" charset="0"/>
                </a:rPr>
                <a:t>Lưu</a:t>
              </a:r>
              <a:r>
                <a:rPr lang="en-US" sz="1800" b="1">
                  <a:latin typeface="Times New Roman" panose="02020603050405020304" pitchFamily="18" charset="0"/>
                  <a:cs typeface="Times New Roman" panose="02020603050405020304" pitchFamily="18" charset="0"/>
                </a:rPr>
                <a:t> </a:t>
              </a:r>
              <a:r>
                <a:rPr lang="en-US" sz="1800" b="1" err="1">
                  <a:latin typeface="Times New Roman" panose="02020603050405020304" pitchFamily="18" charset="0"/>
                  <a:cs typeface="Times New Roman" panose="02020603050405020304" pitchFamily="18" charset="0"/>
                </a:rPr>
                <a:t>Yến</a:t>
              </a:r>
              <a:r>
                <a:rPr lang="en-US" sz="1800" b="1">
                  <a:latin typeface="Times New Roman" panose="02020603050405020304" pitchFamily="18" charset="0"/>
                  <a:cs typeface="Times New Roman" panose="02020603050405020304" pitchFamily="18" charset="0"/>
                </a:rPr>
                <a:t> </a:t>
              </a:r>
              <a:r>
                <a:rPr lang="en-US" sz="1800" b="1" err="1">
                  <a:latin typeface="Times New Roman" panose="02020603050405020304" pitchFamily="18" charset="0"/>
                  <a:cs typeface="Times New Roman" panose="02020603050405020304" pitchFamily="18" charset="0"/>
                </a:rPr>
                <a:t>Vy</a:t>
              </a:r>
              <a:endParaRPr lang="en-US" sz="1800" b="1">
                <a:latin typeface="Times New Roman" panose="02020603050405020304" pitchFamily="18" charset="0"/>
                <a:cs typeface="Times New Roman" panose="02020603050405020304" pitchFamily="18" charset="0"/>
              </a:endParaRPr>
            </a:p>
          </p:txBody>
        </p:sp>
        <p:sp>
          <p:nvSpPr>
            <p:cNvPr id="7" name="TextBox 39">
              <a:extLst>
                <a:ext uri="{FF2B5EF4-FFF2-40B4-BE49-F238E27FC236}">
                  <a16:creationId xmlns:a16="http://schemas.microsoft.com/office/drawing/2014/main" id="{59EB9ED2-11BC-62EC-8483-68AB3957479B}"/>
                </a:ext>
              </a:extLst>
            </p:cNvPr>
            <p:cNvSpPr txBox="1"/>
            <p:nvPr/>
          </p:nvSpPr>
          <p:spPr>
            <a:xfrm>
              <a:off x="5142910" y="3934332"/>
              <a:ext cx="1871673"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err="1">
                  <a:latin typeface="Times New Roman" panose="02020603050405020304" pitchFamily="18" charset="0"/>
                  <a:cs typeface="Times New Roman" panose="02020603050405020304" pitchFamily="18" charset="0"/>
                </a:rPr>
                <a:t>Phạm</a:t>
              </a:r>
              <a:r>
                <a:rPr lang="en-US" sz="1800" b="1">
                  <a:latin typeface="Times New Roman" panose="02020603050405020304" pitchFamily="18" charset="0"/>
                  <a:cs typeface="Times New Roman" panose="02020603050405020304" pitchFamily="18" charset="0"/>
                </a:rPr>
                <a:t> </a:t>
              </a:r>
              <a:r>
                <a:rPr lang="en-US" sz="1800" b="1" err="1">
                  <a:latin typeface="Times New Roman" panose="02020603050405020304" pitchFamily="18" charset="0"/>
                  <a:cs typeface="Times New Roman" panose="02020603050405020304" pitchFamily="18" charset="0"/>
                </a:rPr>
                <a:t>Thụy</a:t>
              </a:r>
              <a:r>
                <a:rPr lang="en-US" sz="1800" b="1">
                  <a:latin typeface="Times New Roman" panose="02020603050405020304" pitchFamily="18" charset="0"/>
                  <a:cs typeface="Times New Roman" panose="02020603050405020304" pitchFamily="18" charset="0"/>
                </a:rPr>
                <a:t> Ý </a:t>
              </a:r>
              <a:r>
                <a:rPr lang="en-US" sz="1800" b="1" err="1">
                  <a:latin typeface="Times New Roman" panose="02020603050405020304" pitchFamily="18" charset="0"/>
                  <a:cs typeface="Times New Roman" panose="02020603050405020304" pitchFamily="18" charset="0"/>
                </a:rPr>
                <a:t>Vy</a:t>
              </a:r>
              <a:endParaRPr lang="en-US" sz="1800" b="1">
                <a:latin typeface="Times New Roman" panose="02020603050405020304" pitchFamily="18" charset="0"/>
                <a:cs typeface="Times New Roman" panose="02020603050405020304" pitchFamily="18" charset="0"/>
              </a:endParaRPr>
            </a:p>
          </p:txBody>
        </p:sp>
        <p:sp>
          <p:nvSpPr>
            <p:cNvPr id="8" name="TextBox 40">
              <a:extLst>
                <a:ext uri="{FF2B5EF4-FFF2-40B4-BE49-F238E27FC236}">
                  <a16:creationId xmlns:a16="http://schemas.microsoft.com/office/drawing/2014/main" id="{C07E1B81-B7D8-DCCC-202C-D62FAF844800}"/>
                </a:ext>
              </a:extLst>
            </p:cNvPr>
            <p:cNvSpPr txBox="1"/>
            <p:nvPr/>
          </p:nvSpPr>
          <p:spPr>
            <a:xfrm>
              <a:off x="8603266" y="3934332"/>
              <a:ext cx="2077868"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a:latin typeface="Times New Roman" panose="02020603050405020304" pitchFamily="18" charset="0"/>
                  <a:cs typeface="Times New Roman" panose="02020603050405020304" pitchFamily="18" charset="0"/>
                </a:rPr>
                <a:t>Trần Phương Thảo</a:t>
              </a:r>
            </a:p>
          </p:txBody>
        </p:sp>
        <p:sp>
          <p:nvSpPr>
            <p:cNvPr id="9" name="TextBox 41">
              <a:extLst>
                <a:ext uri="{FF2B5EF4-FFF2-40B4-BE49-F238E27FC236}">
                  <a16:creationId xmlns:a16="http://schemas.microsoft.com/office/drawing/2014/main" id="{CF22B0A9-508E-5233-9A94-996861C0EAAD}"/>
                </a:ext>
              </a:extLst>
            </p:cNvPr>
            <p:cNvSpPr txBox="1"/>
            <p:nvPr/>
          </p:nvSpPr>
          <p:spPr>
            <a:xfrm>
              <a:off x="1814234" y="4242109"/>
              <a:ext cx="1133913"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i="1">
                  <a:latin typeface="Times New Roman" panose="02020603050405020304" pitchFamily="18" charset="0"/>
                  <a:cs typeface="Times New Roman" panose="02020603050405020304" pitchFamily="18" charset="0"/>
                </a:rPr>
                <a:t>20522180</a:t>
              </a:r>
            </a:p>
          </p:txBody>
        </p:sp>
        <p:sp>
          <p:nvSpPr>
            <p:cNvPr id="10" name="TextBox 42">
              <a:extLst>
                <a:ext uri="{FF2B5EF4-FFF2-40B4-BE49-F238E27FC236}">
                  <a16:creationId xmlns:a16="http://schemas.microsoft.com/office/drawing/2014/main" id="{8CA2BDA0-9C00-B8FC-FCA0-413BA8D80098}"/>
                </a:ext>
              </a:extLst>
            </p:cNvPr>
            <p:cNvSpPr txBox="1"/>
            <p:nvPr/>
          </p:nvSpPr>
          <p:spPr>
            <a:xfrm>
              <a:off x="5511789" y="4242109"/>
              <a:ext cx="1133913"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i="1">
                  <a:latin typeface="Times New Roman" panose="02020603050405020304" pitchFamily="18" charset="0"/>
                  <a:cs typeface="Times New Roman" panose="02020603050405020304" pitchFamily="18" charset="0"/>
                </a:rPr>
                <a:t>20522183</a:t>
              </a:r>
            </a:p>
          </p:txBody>
        </p:sp>
        <p:sp>
          <p:nvSpPr>
            <p:cNvPr id="11" name="TextBox 43">
              <a:extLst>
                <a:ext uri="{FF2B5EF4-FFF2-40B4-BE49-F238E27FC236}">
                  <a16:creationId xmlns:a16="http://schemas.microsoft.com/office/drawing/2014/main" id="{322F8EFD-C399-9E06-6EF6-B387BF78D4A0}"/>
                </a:ext>
              </a:extLst>
            </p:cNvPr>
            <p:cNvSpPr txBox="1"/>
            <p:nvPr/>
          </p:nvSpPr>
          <p:spPr>
            <a:xfrm>
              <a:off x="9075243" y="4242109"/>
              <a:ext cx="1133913"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i="1">
                  <a:latin typeface="Times New Roman" panose="02020603050405020304" pitchFamily="18" charset="0"/>
                  <a:cs typeface="Times New Roman" panose="02020603050405020304" pitchFamily="18" charset="0"/>
                </a:rPr>
                <a:t>20521938</a:t>
              </a:r>
            </a:p>
          </p:txBody>
        </p:sp>
        <p:grpSp>
          <p:nvGrpSpPr>
            <p:cNvPr id="23" name="Group 22">
              <a:extLst>
                <a:ext uri="{FF2B5EF4-FFF2-40B4-BE49-F238E27FC236}">
                  <a16:creationId xmlns:a16="http://schemas.microsoft.com/office/drawing/2014/main" id="{172F5562-DC97-8186-85EA-E6683480BB58}"/>
                </a:ext>
              </a:extLst>
            </p:cNvPr>
            <p:cNvGrpSpPr>
              <a:grpSpLocks noChangeAspect="1"/>
            </p:cNvGrpSpPr>
            <p:nvPr/>
          </p:nvGrpSpPr>
          <p:grpSpPr>
            <a:xfrm>
              <a:off x="1381529" y="1945257"/>
              <a:ext cx="2077868" cy="1983246"/>
              <a:chOff x="-156812" y="-5088"/>
              <a:chExt cx="6663624" cy="6360176"/>
            </a:xfrm>
            <a:solidFill>
              <a:srgbClr val="F7DDDD"/>
            </a:solidFill>
          </p:grpSpPr>
          <p:sp>
            <p:nvSpPr>
              <p:cNvPr id="25" name="Freeform 5">
                <a:extLst>
                  <a:ext uri="{FF2B5EF4-FFF2-40B4-BE49-F238E27FC236}">
                    <a16:creationId xmlns:a16="http://schemas.microsoft.com/office/drawing/2014/main" id="{1EA4D1CE-56DE-898E-ADFE-1E1BF77B554F}"/>
                  </a:ext>
                </a:extLst>
              </p:cNvPr>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grpFill/>
            </p:spPr>
            <p:txBody>
              <a:bodyPr/>
              <a:lstStyle/>
              <a:p>
                <a:endParaRPr lang="en-US"/>
              </a:p>
            </p:txBody>
          </p:sp>
          <p:sp>
            <p:nvSpPr>
              <p:cNvPr id="26" name="Freeform 6">
                <a:extLst>
                  <a:ext uri="{FF2B5EF4-FFF2-40B4-BE49-F238E27FC236}">
                    <a16:creationId xmlns:a16="http://schemas.microsoft.com/office/drawing/2014/main" id="{BC079DB3-5A6A-EBCD-D1F5-0FA31F38B670}"/>
                  </a:ext>
                </a:extLst>
              </p:cNvPr>
              <p:cNvSpPr/>
              <p:nvPr/>
            </p:nvSpPr>
            <p:spPr>
              <a:xfrm>
                <a:off x="400268" y="526618"/>
                <a:ext cx="5395685" cy="5395685"/>
              </a:xfrm>
              <a:custGeom>
                <a:avLst/>
                <a:gdLst/>
                <a:ahLst/>
                <a:cxnLst/>
                <a:rect l="l" t="t" r="r" b="b"/>
                <a:pathLst>
                  <a:path w="5549466" h="5296755">
                    <a:moveTo>
                      <a:pt x="2774733" y="4237"/>
                    </a:moveTo>
                    <a:cubicBezTo>
                      <a:pt x="1827256" y="0"/>
                      <a:pt x="949932" y="503041"/>
                      <a:pt x="474966" y="1322882"/>
                    </a:cubicBezTo>
                    <a:cubicBezTo>
                      <a:pt x="0" y="2142722"/>
                      <a:pt x="0" y="3154032"/>
                      <a:pt x="474966" y="3973872"/>
                    </a:cubicBezTo>
                    <a:cubicBezTo>
                      <a:pt x="949932" y="4793713"/>
                      <a:pt x="1827256" y="5296754"/>
                      <a:pt x="2774733" y="5292517"/>
                    </a:cubicBezTo>
                    <a:cubicBezTo>
                      <a:pt x="3722210" y="5296754"/>
                      <a:pt x="4599534" y="4793713"/>
                      <a:pt x="5074500" y="3973872"/>
                    </a:cubicBezTo>
                    <a:cubicBezTo>
                      <a:pt x="5549466" y="3154032"/>
                      <a:pt x="5549466" y="2142722"/>
                      <a:pt x="5074500" y="1322882"/>
                    </a:cubicBezTo>
                    <a:cubicBezTo>
                      <a:pt x="4599534" y="503041"/>
                      <a:pt x="3722210" y="0"/>
                      <a:pt x="2774733" y="4237"/>
                    </a:cubicBezTo>
                    <a:close/>
                  </a:path>
                </a:pathLst>
              </a:custGeom>
              <a:blipFill dpi="0" rotWithShape="1">
                <a:blip r:embed="rId2">
                  <a:extLst>
                    <a:ext uri="{28A0092B-C50C-407E-A947-70E740481C1C}">
                      <a14:useLocalDpi xmlns:a14="http://schemas.microsoft.com/office/drawing/2010/main" val="0"/>
                    </a:ext>
                  </a:extLst>
                </a:blip>
                <a:srcRect/>
                <a:stretch>
                  <a:fillRect/>
                </a:stretch>
              </a:blipFill>
              <a:ln w="12700">
                <a:solidFill>
                  <a:schemeClr val="bg1"/>
                </a:solidFill>
              </a:ln>
            </p:spPr>
            <p:txBody>
              <a:bodyPr/>
              <a:lstStyle/>
              <a:p>
                <a:endParaRPr lang="en-US"/>
              </a:p>
            </p:txBody>
          </p:sp>
        </p:grpSp>
        <p:grpSp>
          <p:nvGrpSpPr>
            <p:cNvPr id="19" name="Group 18">
              <a:extLst>
                <a:ext uri="{FF2B5EF4-FFF2-40B4-BE49-F238E27FC236}">
                  <a16:creationId xmlns:a16="http://schemas.microsoft.com/office/drawing/2014/main" id="{CE789CD1-CC39-7A82-260E-893C1565B209}"/>
                </a:ext>
              </a:extLst>
            </p:cNvPr>
            <p:cNvGrpSpPr>
              <a:grpSpLocks noChangeAspect="1"/>
            </p:cNvGrpSpPr>
            <p:nvPr/>
          </p:nvGrpSpPr>
          <p:grpSpPr>
            <a:xfrm>
              <a:off x="5064356" y="1973612"/>
              <a:ext cx="2047513" cy="1954274"/>
              <a:chOff x="-156812" y="-5088"/>
              <a:chExt cx="6663624" cy="6360176"/>
            </a:xfrm>
            <a:solidFill>
              <a:srgbClr val="EFB7B7"/>
            </a:solidFill>
          </p:grpSpPr>
          <p:sp>
            <p:nvSpPr>
              <p:cNvPr id="21" name="Freeform 5">
                <a:extLst>
                  <a:ext uri="{FF2B5EF4-FFF2-40B4-BE49-F238E27FC236}">
                    <a16:creationId xmlns:a16="http://schemas.microsoft.com/office/drawing/2014/main" id="{6133AACF-37FE-6499-2F26-546125889D17}"/>
                  </a:ext>
                </a:extLst>
              </p:cNvPr>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grpFill/>
            </p:spPr>
            <p:txBody>
              <a:bodyPr/>
              <a:lstStyle/>
              <a:p>
                <a:endParaRPr lang="en-US"/>
              </a:p>
            </p:txBody>
          </p:sp>
          <p:sp>
            <p:nvSpPr>
              <p:cNvPr id="22" name="Freeform 6">
                <a:extLst>
                  <a:ext uri="{FF2B5EF4-FFF2-40B4-BE49-F238E27FC236}">
                    <a16:creationId xmlns:a16="http://schemas.microsoft.com/office/drawing/2014/main" id="{B25F73AF-59EC-1A7F-6D5C-664EB4723B60}"/>
                  </a:ext>
                </a:extLst>
              </p:cNvPr>
              <p:cNvSpPr/>
              <p:nvPr/>
            </p:nvSpPr>
            <p:spPr>
              <a:xfrm>
                <a:off x="400267" y="526623"/>
                <a:ext cx="5549466" cy="5296755"/>
              </a:xfrm>
              <a:custGeom>
                <a:avLst/>
                <a:gdLst/>
                <a:ahLst/>
                <a:cxnLst/>
                <a:rect l="l" t="t" r="r" b="b"/>
                <a:pathLst>
                  <a:path w="5549466" h="5296755">
                    <a:moveTo>
                      <a:pt x="2774733" y="4237"/>
                    </a:moveTo>
                    <a:cubicBezTo>
                      <a:pt x="1827256" y="0"/>
                      <a:pt x="949932" y="503041"/>
                      <a:pt x="474966" y="1322882"/>
                    </a:cubicBezTo>
                    <a:cubicBezTo>
                      <a:pt x="0" y="2142722"/>
                      <a:pt x="0" y="3154032"/>
                      <a:pt x="474966" y="3973872"/>
                    </a:cubicBezTo>
                    <a:cubicBezTo>
                      <a:pt x="949932" y="4793713"/>
                      <a:pt x="1827256" y="5296754"/>
                      <a:pt x="2774733" y="5292517"/>
                    </a:cubicBezTo>
                    <a:cubicBezTo>
                      <a:pt x="3722210" y="5296754"/>
                      <a:pt x="4599534" y="4793713"/>
                      <a:pt x="5074500" y="3973872"/>
                    </a:cubicBezTo>
                    <a:cubicBezTo>
                      <a:pt x="5549466" y="3154032"/>
                      <a:pt x="5549466" y="2142722"/>
                      <a:pt x="5074500" y="1322882"/>
                    </a:cubicBezTo>
                    <a:cubicBezTo>
                      <a:pt x="4599534" y="503041"/>
                      <a:pt x="3722210" y="0"/>
                      <a:pt x="2774733" y="4237"/>
                    </a:cubicBezTo>
                    <a:close/>
                  </a:path>
                </a:pathLst>
              </a:custGeom>
              <a:blipFill dpi="0" rotWithShape="1">
                <a:blip r:embed="rId3">
                  <a:extLst>
                    <a:ext uri="{28A0092B-C50C-407E-A947-70E740481C1C}">
                      <a14:useLocalDpi xmlns:a14="http://schemas.microsoft.com/office/drawing/2010/main" val="0"/>
                    </a:ext>
                  </a:extLst>
                </a:blip>
                <a:srcRect/>
                <a:stretch>
                  <a:fillRect/>
                </a:stretch>
              </a:blipFill>
              <a:ln w="12700">
                <a:solidFill>
                  <a:schemeClr val="bg1"/>
                </a:solidFill>
              </a:ln>
            </p:spPr>
            <p:txBody>
              <a:bodyPr/>
              <a:lstStyle/>
              <a:p>
                <a:endParaRPr lang="en-US"/>
              </a:p>
            </p:txBody>
          </p:sp>
        </p:grpSp>
        <p:grpSp>
          <p:nvGrpSpPr>
            <p:cNvPr id="14" name="Group 13">
              <a:extLst>
                <a:ext uri="{FF2B5EF4-FFF2-40B4-BE49-F238E27FC236}">
                  <a16:creationId xmlns:a16="http://schemas.microsoft.com/office/drawing/2014/main" id="{90CE44C6-A0A5-68C7-DDA8-F5C4A1E5A853}"/>
                </a:ext>
              </a:extLst>
            </p:cNvPr>
            <p:cNvGrpSpPr/>
            <p:nvPr/>
          </p:nvGrpSpPr>
          <p:grpSpPr>
            <a:xfrm>
              <a:off x="8631978" y="1945257"/>
              <a:ext cx="2021221" cy="1929179"/>
              <a:chOff x="5822559" y="1641328"/>
              <a:chExt cx="2021221" cy="1929179"/>
            </a:xfrm>
            <a:solidFill>
              <a:srgbClr val="DC6262"/>
            </a:solidFill>
          </p:grpSpPr>
          <p:grpSp>
            <p:nvGrpSpPr>
              <p:cNvPr id="15" name="Group 14">
                <a:extLst>
                  <a:ext uri="{FF2B5EF4-FFF2-40B4-BE49-F238E27FC236}">
                    <a16:creationId xmlns:a16="http://schemas.microsoft.com/office/drawing/2014/main" id="{AC6924D8-59C2-2043-31CD-3A386E7F38AC}"/>
                  </a:ext>
                </a:extLst>
              </p:cNvPr>
              <p:cNvGrpSpPr>
                <a:grpSpLocks noChangeAspect="1"/>
              </p:cNvGrpSpPr>
              <p:nvPr/>
            </p:nvGrpSpPr>
            <p:grpSpPr>
              <a:xfrm>
                <a:off x="5822559" y="1641328"/>
                <a:ext cx="2021221" cy="1929179"/>
                <a:chOff x="-156812" y="-5088"/>
                <a:chExt cx="6663624" cy="6360176"/>
              </a:xfrm>
              <a:grpFill/>
            </p:grpSpPr>
            <p:sp>
              <p:nvSpPr>
                <p:cNvPr id="17" name="Freeform 5">
                  <a:extLst>
                    <a:ext uri="{FF2B5EF4-FFF2-40B4-BE49-F238E27FC236}">
                      <a16:creationId xmlns:a16="http://schemas.microsoft.com/office/drawing/2014/main" id="{6779A13D-B939-BA9C-DEB8-71F16E678FF9}"/>
                    </a:ext>
                  </a:extLst>
                </p:cNvPr>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grpFill/>
              </p:spPr>
              <p:txBody>
                <a:bodyPr/>
                <a:lstStyle/>
                <a:p>
                  <a:endParaRPr lang="en-US"/>
                </a:p>
              </p:txBody>
            </p:sp>
            <p:sp>
              <p:nvSpPr>
                <p:cNvPr id="18" name="Freeform 6">
                  <a:extLst>
                    <a:ext uri="{FF2B5EF4-FFF2-40B4-BE49-F238E27FC236}">
                      <a16:creationId xmlns:a16="http://schemas.microsoft.com/office/drawing/2014/main" id="{36FF0808-BF13-CF17-212D-037BDFE2AE89}"/>
                    </a:ext>
                  </a:extLst>
                </p:cNvPr>
                <p:cNvSpPr/>
                <p:nvPr/>
              </p:nvSpPr>
              <p:spPr>
                <a:xfrm>
                  <a:off x="400267" y="526623"/>
                  <a:ext cx="5549466" cy="5296755"/>
                </a:xfrm>
                <a:custGeom>
                  <a:avLst/>
                  <a:gdLst/>
                  <a:ahLst/>
                  <a:cxnLst/>
                  <a:rect l="l" t="t" r="r" b="b"/>
                  <a:pathLst>
                    <a:path w="5549466" h="5296755">
                      <a:moveTo>
                        <a:pt x="2774733" y="4237"/>
                      </a:moveTo>
                      <a:cubicBezTo>
                        <a:pt x="1827256" y="0"/>
                        <a:pt x="949932" y="503041"/>
                        <a:pt x="474966" y="1322882"/>
                      </a:cubicBezTo>
                      <a:cubicBezTo>
                        <a:pt x="0" y="2142722"/>
                        <a:pt x="0" y="3154032"/>
                        <a:pt x="474966" y="3973872"/>
                      </a:cubicBezTo>
                      <a:cubicBezTo>
                        <a:pt x="949932" y="4793713"/>
                        <a:pt x="1827256" y="5296754"/>
                        <a:pt x="2774733" y="5292517"/>
                      </a:cubicBezTo>
                      <a:cubicBezTo>
                        <a:pt x="3722210" y="5296754"/>
                        <a:pt x="4599534" y="4793713"/>
                        <a:pt x="5074500" y="3973872"/>
                      </a:cubicBezTo>
                      <a:cubicBezTo>
                        <a:pt x="5549466" y="3154032"/>
                        <a:pt x="5549466" y="2142722"/>
                        <a:pt x="5074500" y="1322882"/>
                      </a:cubicBezTo>
                      <a:cubicBezTo>
                        <a:pt x="4599534" y="503041"/>
                        <a:pt x="3722210" y="0"/>
                        <a:pt x="2774733" y="4237"/>
                      </a:cubicBezTo>
                      <a:close/>
                    </a:path>
                  </a:pathLst>
                </a:custGeom>
                <a:grpFill/>
                <a:ln w="12700">
                  <a:solidFill>
                    <a:srgbClr val="000000"/>
                  </a:solidFill>
                </a:ln>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a:p>
              </p:txBody>
            </p:sp>
          </p:grpSp>
          <p:pic>
            <p:nvPicPr>
              <p:cNvPr id="16" name="Picture 15" descr="A picture containing drawing, clipart, illustration, cartoon&#10;&#10;Description automatically generated">
                <a:extLst>
                  <a:ext uri="{FF2B5EF4-FFF2-40B4-BE49-F238E27FC236}">
                    <a16:creationId xmlns:a16="http://schemas.microsoft.com/office/drawing/2014/main" id="{06419AE4-6E2A-4C04-3006-C29349CB7D56}"/>
                  </a:ext>
                </a:extLst>
              </p:cNvPr>
              <p:cNvPicPr>
                <a:picLocks noChangeAspect="1"/>
              </p:cNvPicPr>
              <p:nvPr/>
            </p:nvPicPr>
            <p:blipFill>
              <a:blip r:embed="rId4"/>
              <a:stretch>
                <a:fillRect/>
              </a:stretch>
            </p:blipFill>
            <p:spPr>
              <a:xfrm>
                <a:off x="5991533" y="1779630"/>
                <a:ext cx="1682496" cy="1682496"/>
              </a:xfrm>
              <a:prstGeom prst="ellipse">
                <a:avLst/>
              </a:prstGeom>
              <a:grpFill/>
            </p:spPr>
          </p:pic>
        </p:grpSp>
      </p:grpSp>
    </p:spTree>
    <p:extLst>
      <p:ext uri="{BB962C8B-B14F-4D97-AF65-F5344CB8AC3E}">
        <p14:creationId xmlns:p14="http://schemas.microsoft.com/office/powerpoint/2010/main" val="10061946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2613194"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HOẠT ĐỘNG</a:t>
            </a:r>
            <a:endParaRPr lang="ko-KR" altLang="en-US" sz="2800" b="1">
              <a:solidFill>
                <a:schemeClr val="tx1">
                  <a:lumMod val="75000"/>
                  <a:lumOff val="25000"/>
                </a:schemeClr>
              </a:solidFill>
              <a:latin typeface="Montserrat" pitchFamily="2" charset="0"/>
              <a:cs typeface="Arial" panose="020B0604020202020204" pitchFamily="34" charset="0"/>
            </a:endParaRPr>
          </a:p>
        </p:txBody>
      </p:sp>
      <p:grpSp>
        <p:nvGrpSpPr>
          <p:cNvPr id="9" name="Group 8">
            <a:extLst>
              <a:ext uri="{FF2B5EF4-FFF2-40B4-BE49-F238E27FC236}">
                <a16:creationId xmlns:a16="http://schemas.microsoft.com/office/drawing/2014/main" id="{7E3E6B3E-22A2-24FE-6E5F-8E28BA2249BE}"/>
              </a:ext>
            </a:extLst>
          </p:cNvPr>
          <p:cNvGrpSpPr/>
          <p:nvPr/>
        </p:nvGrpSpPr>
        <p:grpSpPr>
          <a:xfrm>
            <a:off x="1955573" y="2411424"/>
            <a:ext cx="1930018" cy="2418408"/>
            <a:chOff x="634797" y="2843684"/>
            <a:chExt cx="2341342" cy="2341342"/>
          </a:xfrm>
        </p:grpSpPr>
        <p:pic>
          <p:nvPicPr>
            <p:cNvPr id="7" name="Picture 6" descr="A yellow and pink folder&#10;&#10;Description automatically generated">
              <a:extLst>
                <a:ext uri="{FF2B5EF4-FFF2-40B4-BE49-F238E27FC236}">
                  <a16:creationId xmlns:a16="http://schemas.microsoft.com/office/drawing/2014/main" id="{01D3AD12-EEE1-DB26-3510-5997B4406F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797" y="2843684"/>
              <a:ext cx="2341342" cy="2341342"/>
            </a:xfrm>
            <a:prstGeom prst="rect">
              <a:avLst/>
            </a:prstGeom>
          </p:spPr>
        </p:pic>
        <p:sp>
          <p:nvSpPr>
            <p:cNvPr id="8" name="TextBox 7">
              <a:extLst>
                <a:ext uri="{FF2B5EF4-FFF2-40B4-BE49-F238E27FC236}">
                  <a16:creationId xmlns:a16="http://schemas.microsoft.com/office/drawing/2014/main" id="{DAF6EE27-584A-4755-F0D5-25FF67AF61F0}"/>
                </a:ext>
              </a:extLst>
            </p:cNvPr>
            <p:cNvSpPr txBox="1"/>
            <p:nvPr/>
          </p:nvSpPr>
          <p:spPr>
            <a:xfrm>
              <a:off x="1244262" y="3976377"/>
              <a:ext cx="1169935" cy="38736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Folders</a:t>
              </a:r>
            </a:p>
          </p:txBody>
        </p:sp>
      </p:grpSp>
      <p:grpSp>
        <p:nvGrpSpPr>
          <p:cNvPr id="24" name="Group 23">
            <a:extLst>
              <a:ext uri="{FF2B5EF4-FFF2-40B4-BE49-F238E27FC236}">
                <a16:creationId xmlns:a16="http://schemas.microsoft.com/office/drawing/2014/main" id="{5089E17D-136E-007B-55D2-6B2A52D5FCD4}"/>
              </a:ext>
            </a:extLst>
          </p:cNvPr>
          <p:cNvGrpSpPr/>
          <p:nvPr/>
        </p:nvGrpSpPr>
        <p:grpSpPr>
          <a:xfrm>
            <a:off x="4871890" y="1988822"/>
            <a:ext cx="1662546" cy="3186545"/>
            <a:chOff x="3736106" y="1835727"/>
            <a:chExt cx="1662546" cy="3186545"/>
          </a:xfrm>
        </p:grpSpPr>
        <p:grpSp>
          <p:nvGrpSpPr>
            <p:cNvPr id="19" name="Group 18">
              <a:extLst>
                <a:ext uri="{FF2B5EF4-FFF2-40B4-BE49-F238E27FC236}">
                  <a16:creationId xmlns:a16="http://schemas.microsoft.com/office/drawing/2014/main" id="{D2FF2F61-7E61-E152-5A83-C53B87E87CB6}"/>
                </a:ext>
              </a:extLst>
            </p:cNvPr>
            <p:cNvGrpSpPr/>
            <p:nvPr/>
          </p:nvGrpSpPr>
          <p:grpSpPr>
            <a:xfrm>
              <a:off x="3874652" y="2258328"/>
              <a:ext cx="1385455" cy="2341345"/>
              <a:chOff x="3874652" y="2258328"/>
              <a:chExt cx="1385455" cy="2341345"/>
            </a:xfrm>
          </p:grpSpPr>
          <p:sp>
            <p:nvSpPr>
              <p:cNvPr id="10" name="Rectangle: Rounded Corners 9">
                <a:extLst>
                  <a:ext uri="{FF2B5EF4-FFF2-40B4-BE49-F238E27FC236}">
                    <a16:creationId xmlns:a16="http://schemas.microsoft.com/office/drawing/2014/main" id="{B002E7A9-A847-F43D-1497-3B09DED1218F}"/>
                  </a:ext>
                </a:extLst>
              </p:cNvPr>
              <p:cNvSpPr/>
              <p:nvPr/>
            </p:nvSpPr>
            <p:spPr>
              <a:xfrm>
                <a:off x="3874652" y="2258328"/>
                <a:ext cx="1385455" cy="720436"/>
              </a:xfrm>
              <a:prstGeom prst="roundRect">
                <a:avLst/>
              </a:prstGeom>
              <a:solidFill>
                <a:schemeClr val="accent2">
                  <a:lumMod val="40000"/>
                  <a:lumOff val="60000"/>
                </a:schemeClr>
              </a:solidFill>
              <a:ln w="9525" cap="flat">
                <a:noFill/>
                <a:prstDash val="solid"/>
                <a:miter/>
              </a:ln>
            </p:spPr>
            <p:txBody>
              <a:bodyPr rtlCol="0" anchor="ctr"/>
              <a:lstStyle/>
              <a:p>
                <a:pPr algn="ctr"/>
                <a:r>
                  <a:rPr lang="en-US" sz="2000">
                    <a:latin typeface="Times New Roman" panose="02020603050405020304" pitchFamily="18" charset="0"/>
                    <a:cs typeface="Times New Roman" panose="02020603050405020304" pitchFamily="18" charset="0"/>
                  </a:rPr>
                  <a:t>Import</a:t>
                </a:r>
              </a:p>
            </p:txBody>
          </p:sp>
          <p:sp>
            <p:nvSpPr>
              <p:cNvPr id="11" name="Rectangle: Rounded Corners 10">
                <a:extLst>
                  <a:ext uri="{FF2B5EF4-FFF2-40B4-BE49-F238E27FC236}">
                    <a16:creationId xmlns:a16="http://schemas.microsoft.com/office/drawing/2014/main" id="{52B0CE7E-8731-1A4E-D375-1675510D90B5}"/>
                  </a:ext>
                </a:extLst>
              </p:cNvPr>
              <p:cNvSpPr/>
              <p:nvPr/>
            </p:nvSpPr>
            <p:spPr>
              <a:xfrm>
                <a:off x="3874652" y="3879237"/>
                <a:ext cx="1385455" cy="720436"/>
              </a:xfrm>
              <a:prstGeom prst="roundRect">
                <a:avLst/>
              </a:prstGeom>
              <a:solidFill>
                <a:srgbClr val="EFB7B7"/>
              </a:solidFill>
              <a:ln w="9525" cap="flat">
                <a:noFill/>
                <a:prstDash val="solid"/>
                <a:miter/>
              </a:ln>
            </p:spPr>
            <p:txBody>
              <a:bodyPr rtlCol="0" anchor="ctr"/>
              <a:lstStyle/>
              <a:p>
                <a:pPr algn="ctr"/>
                <a:r>
                  <a:rPr lang="en-US" sz="2000">
                    <a:latin typeface="Times New Roman" panose="02020603050405020304" pitchFamily="18" charset="0"/>
                    <a:cs typeface="Times New Roman" panose="02020603050405020304" pitchFamily="18" charset="0"/>
                  </a:rPr>
                  <a:t>Export</a:t>
                </a:r>
              </a:p>
            </p:txBody>
          </p:sp>
        </p:grpSp>
        <p:sp>
          <p:nvSpPr>
            <p:cNvPr id="22" name="Rectangle: Rounded Corners 21">
              <a:extLst>
                <a:ext uri="{FF2B5EF4-FFF2-40B4-BE49-F238E27FC236}">
                  <a16:creationId xmlns:a16="http://schemas.microsoft.com/office/drawing/2014/main" id="{31C4FF7C-2C91-90D9-C56D-04DC946537C2}"/>
                </a:ext>
              </a:extLst>
            </p:cNvPr>
            <p:cNvSpPr/>
            <p:nvPr/>
          </p:nvSpPr>
          <p:spPr>
            <a:xfrm>
              <a:off x="3736106" y="1835727"/>
              <a:ext cx="1662546" cy="3186545"/>
            </a:xfrm>
            <a:prstGeom prst="roundRect">
              <a:avLst/>
            </a:prstGeom>
            <a:noFill/>
            <a:ln w="38100" cap="flat">
              <a:solidFill>
                <a:schemeClr val="bg2">
                  <a:lumMod val="75000"/>
                  <a:alpha val="50000"/>
                </a:schemeClr>
              </a:solidFill>
              <a:prstDash val="dash"/>
              <a:miter/>
            </a:ln>
          </p:spPr>
          <p:txBody>
            <a:bodyPr rtlCol="0" anchor="ctr"/>
            <a:lstStyle/>
            <a:p>
              <a:pPr algn="l"/>
              <a:endParaRPr lang="en-US"/>
            </a:p>
          </p:txBody>
        </p:sp>
      </p:grpSp>
      <p:cxnSp>
        <p:nvCxnSpPr>
          <p:cNvPr id="26" name="Straight Arrow Connector 25">
            <a:extLst>
              <a:ext uri="{FF2B5EF4-FFF2-40B4-BE49-F238E27FC236}">
                <a16:creationId xmlns:a16="http://schemas.microsoft.com/office/drawing/2014/main" id="{081F498E-E411-D5AA-6463-832F5BE481F8}"/>
              </a:ext>
            </a:extLst>
          </p:cNvPr>
          <p:cNvCxnSpPr>
            <a:cxnSpLocks/>
            <a:endCxn id="10" idx="1"/>
          </p:cNvCxnSpPr>
          <p:nvPr/>
        </p:nvCxnSpPr>
        <p:spPr>
          <a:xfrm flipV="1">
            <a:off x="3746781" y="2771641"/>
            <a:ext cx="1263655" cy="84898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a:extLst>
              <a:ext uri="{FF2B5EF4-FFF2-40B4-BE49-F238E27FC236}">
                <a16:creationId xmlns:a16="http://schemas.microsoft.com/office/drawing/2014/main" id="{FBA87FDC-7E5B-7029-6D22-EA90D9E39C75}"/>
              </a:ext>
            </a:extLst>
          </p:cNvPr>
          <p:cNvCxnSpPr>
            <a:cxnSpLocks/>
            <a:stCxn id="11" idx="1"/>
          </p:cNvCxnSpPr>
          <p:nvPr/>
        </p:nvCxnSpPr>
        <p:spPr>
          <a:xfrm flipH="1" flipV="1">
            <a:off x="3746781" y="3620628"/>
            <a:ext cx="1263655" cy="77192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grpSp>
        <p:nvGrpSpPr>
          <p:cNvPr id="32" name="Group 31">
            <a:extLst>
              <a:ext uri="{FF2B5EF4-FFF2-40B4-BE49-F238E27FC236}">
                <a16:creationId xmlns:a16="http://schemas.microsoft.com/office/drawing/2014/main" id="{3CBE809A-4AD4-E255-4DAF-D24E4A1DE063}"/>
              </a:ext>
            </a:extLst>
          </p:cNvPr>
          <p:cNvGrpSpPr/>
          <p:nvPr/>
        </p:nvGrpSpPr>
        <p:grpSpPr>
          <a:xfrm>
            <a:off x="7479858" y="1583595"/>
            <a:ext cx="3603794" cy="3995610"/>
            <a:chOff x="6344074" y="1430500"/>
            <a:chExt cx="3603794" cy="3995610"/>
          </a:xfrm>
        </p:grpSpPr>
        <p:grpSp>
          <p:nvGrpSpPr>
            <p:cNvPr id="20" name="Group 19">
              <a:extLst>
                <a:ext uri="{FF2B5EF4-FFF2-40B4-BE49-F238E27FC236}">
                  <a16:creationId xmlns:a16="http://schemas.microsoft.com/office/drawing/2014/main" id="{3BCD6177-F329-4D7F-4090-36A3946848E6}"/>
                </a:ext>
              </a:extLst>
            </p:cNvPr>
            <p:cNvGrpSpPr/>
            <p:nvPr/>
          </p:nvGrpSpPr>
          <p:grpSpPr>
            <a:xfrm>
              <a:off x="6523761" y="1648727"/>
              <a:ext cx="975586" cy="3560544"/>
              <a:chOff x="5477167" y="1648728"/>
              <a:chExt cx="975586" cy="3560544"/>
            </a:xfrm>
          </p:grpSpPr>
          <p:sp>
            <p:nvSpPr>
              <p:cNvPr id="12" name="Flowchart: Connector 11">
                <a:extLst>
                  <a:ext uri="{FF2B5EF4-FFF2-40B4-BE49-F238E27FC236}">
                    <a16:creationId xmlns:a16="http://schemas.microsoft.com/office/drawing/2014/main" id="{8092FD39-E8AC-C925-AE63-2309AAC6080B}"/>
                  </a:ext>
                </a:extLst>
              </p:cNvPr>
              <p:cNvSpPr/>
              <p:nvPr/>
            </p:nvSpPr>
            <p:spPr>
              <a:xfrm>
                <a:off x="5482935" y="1648728"/>
                <a:ext cx="969818" cy="969818"/>
              </a:xfrm>
              <a:prstGeom prst="flowChartConnector">
                <a:avLst/>
              </a:prstGeom>
              <a:solidFill>
                <a:schemeClr val="accent6">
                  <a:lumMod val="60000"/>
                  <a:lumOff val="40000"/>
                </a:schemeClr>
              </a:solidFill>
              <a:ln w="9525" cap="flat">
                <a:no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Map</a:t>
                </a:r>
              </a:p>
            </p:txBody>
          </p:sp>
          <p:sp>
            <p:nvSpPr>
              <p:cNvPr id="13" name="Flowchart: Connector 12">
                <a:extLst>
                  <a:ext uri="{FF2B5EF4-FFF2-40B4-BE49-F238E27FC236}">
                    <a16:creationId xmlns:a16="http://schemas.microsoft.com/office/drawing/2014/main" id="{E611DF0E-EF46-30CE-963B-0899FFE337D4}"/>
                  </a:ext>
                </a:extLst>
              </p:cNvPr>
              <p:cNvSpPr/>
              <p:nvPr/>
            </p:nvSpPr>
            <p:spPr>
              <a:xfrm>
                <a:off x="5477167" y="4239454"/>
                <a:ext cx="969818" cy="969818"/>
              </a:xfrm>
              <a:prstGeom prst="flowChartConnector">
                <a:avLst/>
              </a:prstGeom>
              <a:solidFill>
                <a:schemeClr val="accent6">
                  <a:lumMod val="60000"/>
                  <a:lumOff val="40000"/>
                </a:schemeClr>
              </a:solidFill>
              <a:ln w="9525" cap="flat">
                <a:no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Map</a:t>
                </a:r>
              </a:p>
            </p:txBody>
          </p:sp>
          <p:sp>
            <p:nvSpPr>
              <p:cNvPr id="14" name="Flowchart: Connector 13">
                <a:extLst>
                  <a:ext uri="{FF2B5EF4-FFF2-40B4-BE49-F238E27FC236}">
                    <a16:creationId xmlns:a16="http://schemas.microsoft.com/office/drawing/2014/main" id="{C512B4E0-2FB2-3CEE-D689-10CF32D79D38}"/>
                  </a:ext>
                </a:extLst>
              </p:cNvPr>
              <p:cNvSpPr/>
              <p:nvPr/>
            </p:nvSpPr>
            <p:spPr>
              <a:xfrm>
                <a:off x="5477167" y="2944091"/>
                <a:ext cx="969818" cy="969818"/>
              </a:xfrm>
              <a:prstGeom prst="flowChartConnector">
                <a:avLst/>
              </a:prstGeom>
              <a:solidFill>
                <a:schemeClr val="accent6">
                  <a:lumMod val="60000"/>
                  <a:lumOff val="40000"/>
                </a:schemeClr>
              </a:solidFill>
              <a:ln w="9525" cap="flat">
                <a:no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Map</a:t>
                </a:r>
              </a:p>
            </p:txBody>
          </p:sp>
        </p:grpSp>
        <p:grpSp>
          <p:nvGrpSpPr>
            <p:cNvPr id="21" name="Group 20">
              <a:extLst>
                <a:ext uri="{FF2B5EF4-FFF2-40B4-BE49-F238E27FC236}">
                  <a16:creationId xmlns:a16="http://schemas.microsoft.com/office/drawing/2014/main" id="{68190AD1-52D7-B928-B86A-BA97DDE3F38C}"/>
                </a:ext>
              </a:extLst>
            </p:cNvPr>
            <p:cNvGrpSpPr/>
            <p:nvPr/>
          </p:nvGrpSpPr>
          <p:grpSpPr>
            <a:xfrm>
              <a:off x="8618688" y="1648727"/>
              <a:ext cx="969818" cy="3560544"/>
              <a:chOff x="6792467" y="1648728"/>
              <a:chExt cx="969818" cy="3560544"/>
            </a:xfrm>
          </p:grpSpPr>
          <p:sp>
            <p:nvSpPr>
              <p:cNvPr id="16" name="Rectangle 15">
                <a:extLst>
                  <a:ext uri="{FF2B5EF4-FFF2-40B4-BE49-F238E27FC236}">
                    <a16:creationId xmlns:a16="http://schemas.microsoft.com/office/drawing/2014/main" id="{396D66A4-A8B3-2B24-243F-B1AAB7A68F3D}"/>
                  </a:ext>
                </a:extLst>
              </p:cNvPr>
              <p:cNvSpPr/>
              <p:nvPr/>
            </p:nvSpPr>
            <p:spPr>
              <a:xfrm>
                <a:off x="6792467" y="1648728"/>
                <a:ext cx="969818" cy="969818"/>
              </a:xfrm>
              <a:prstGeom prst="rect">
                <a:avLst/>
              </a:prstGeom>
              <a:solidFill>
                <a:schemeClr val="accent5">
                  <a:lumMod val="60000"/>
                  <a:lumOff val="40000"/>
                </a:schemeClr>
              </a:solidFill>
              <a:ln w="9525" cap="flat">
                <a:no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HDFS</a:t>
                </a:r>
              </a:p>
            </p:txBody>
          </p:sp>
          <p:sp>
            <p:nvSpPr>
              <p:cNvPr id="17" name="Rectangle 16">
                <a:extLst>
                  <a:ext uri="{FF2B5EF4-FFF2-40B4-BE49-F238E27FC236}">
                    <a16:creationId xmlns:a16="http://schemas.microsoft.com/office/drawing/2014/main" id="{A273344B-8B20-B5F9-F767-25FF569E0704}"/>
                  </a:ext>
                </a:extLst>
              </p:cNvPr>
              <p:cNvSpPr/>
              <p:nvPr/>
            </p:nvSpPr>
            <p:spPr>
              <a:xfrm>
                <a:off x="6792467" y="4239454"/>
                <a:ext cx="969818" cy="969818"/>
              </a:xfrm>
              <a:prstGeom prst="rect">
                <a:avLst/>
              </a:prstGeom>
              <a:solidFill>
                <a:schemeClr val="accent5">
                  <a:lumMod val="60000"/>
                  <a:lumOff val="40000"/>
                </a:schemeClr>
              </a:solidFill>
              <a:ln w="9525" cap="flat">
                <a:no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HDFS</a:t>
                </a:r>
              </a:p>
            </p:txBody>
          </p:sp>
          <p:sp>
            <p:nvSpPr>
              <p:cNvPr id="18" name="Rectangle 17">
                <a:extLst>
                  <a:ext uri="{FF2B5EF4-FFF2-40B4-BE49-F238E27FC236}">
                    <a16:creationId xmlns:a16="http://schemas.microsoft.com/office/drawing/2014/main" id="{5A5A76BB-0155-A0E1-5CFA-2C36FA0B2A50}"/>
                  </a:ext>
                </a:extLst>
              </p:cNvPr>
              <p:cNvSpPr/>
              <p:nvPr/>
            </p:nvSpPr>
            <p:spPr>
              <a:xfrm>
                <a:off x="6792467" y="2944091"/>
                <a:ext cx="969818" cy="969818"/>
              </a:xfrm>
              <a:prstGeom prst="rect">
                <a:avLst/>
              </a:prstGeom>
              <a:solidFill>
                <a:schemeClr val="accent5">
                  <a:lumMod val="60000"/>
                  <a:lumOff val="40000"/>
                </a:schemeClr>
              </a:solidFill>
              <a:ln w="9525" cap="flat">
                <a:noFill/>
                <a:prstDash val="solid"/>
                <a:miter/>
              </a:ln>
            </p:spPr>
            <p:txBody>
              <a:bodyPr rtlCol="0" anchor="ctr"/>
              <a:lstStyle/>
              <a:p>
                <a:pPr algn="ctr"/>
                <a:r>
                  <a:rPr lang="en-US">
                    <a:latin typeface="Times New Roman" panose="02020603050405020304" pitchFamily="18" charset="0"/>
                    <a:cs typeface="Times New Roman" panose="02020603050405020304" pitchFamily="18" charset="0"/>
                  </a:rPr>
                  <a:t>HDFS</a:t>
                </a:r>
              </a:p>
            </p:txBody>
          </p:sp>
        </p:grpSp>
        <p:sp>
          <p:nvSpPr>
            <p:cNvPr id="31" name="Rectangle: Rounded Corners 30">
              <a:extLst>
                <a:ext uri="{FF2B5EF4-FFF2-40B4-BE49-F238E27FC236}">
                  <a16:creationId xmlns:a16="http://schemas.microsoft.com/office/drawing/2014/main" id="{D82DAD30-1719-49BF-80DB-BDB078103B29}"/>
                </a:ext>
              </a:extLst>
            </p:cNvPr>
            <p:cNvSpPr/>
            <p:nvPr/>
          </p:nvSpPr>
          <p:spPr>
            <a:xfrm>
              <a:off x="6344074" y="1430500"/>
              <a:ext cx="3603794" cy="3995610"/>
            </a:xfrm>
            <a:prstGeom prst="roundRect">
              <a:avLst/>
            </a:prstGeom>
            <a:noFill/>
            <a:ln w="38100" cap="flat">
              <a:solidFill>
                <a:schemeClr val="bg2">
                  <a:lumMod val="75000"/>
                  <a:alpha val="50000"/>
                </a:schemeClr>
              </a:solidFill>
              <a:prstDash val="dash"/>
              <a:miter/>
            </a:ln>
          </p:spPr>
          <p:txBody>
            <a:bodyPr rtlCol="0" anchor="ctr"/>
            <a:lstStyle/>
            <a:p>
              <a:pPr algn="l"/>
              <a:endParaRPr lang="en-US"/>
            </a:p>
          </p:txBody>
        </p:sp>
      </p:grpSp>
      <p:cxnSp>
        <p:nvCxnSpPr>
          <p:cNvPr id="38" name="Straight Arrow Connector 37">
            <a:extLst>
              <a:ext uri="{FF2B5EF4-FFF2-40B4-BE49-F238E27FC236}">
                <a16:creationId xmlns:a16="http://schemas.microsoft.com/office/drawing/2014/main" id="{D1B4D789-682A-2A1F-871A-EA65CF88E2BB}"/>
              </a:ext>
            </a:extLst>
          </p:cNvPr>
          <p:cNvCxnSpPr>
            <a:cxnSpLocks/>
            <a:endCxn id="11" idx="3"/>
          </p:cNvCxnSpPr>
          <p:nvPr/>
        </p:nvCxnSpPr>
        <p:spPr>
          <a:xfrm flipH="1">
            <a:off x="6395891" y="4392548"/>
            <a:ext cx="1083967" cy="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40" name="Straight Arrow Connector 39">
            <a:extLst>
              <a:ext uri="{FF2B5EF4-FFF2-40B4-BE49-F238E27FC236}">
                <a16:creationId xmlns:a16="http://schemas.microsoft.com/office/drawing/2014/main" id="{60431C0B-4A16-A19A-93CC-08FDAB271E32}"/>
              </a:ext>
            </a:extLst>
          </p:cNvPr>
          <p:cNvCxnSpPr>
            <a:stCxn id="10" idx="3"/>
          </p:cNvCxnSpPr>
          <p:nvPr/>
        </p:nvCxnSpPr>
        <p:spPr>
          <a:xfrm flipV="1">
            <a:off x="6395891" y="2771640"/>
            <a:ext cx="1083967" cy="1"/>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42" name="Straight Arrow Connector 41">
            <a:extLst>
              <a:ext uri="{FF2B5EF4-FFF2-40B4-BE49-F238E27FC236}">
                <a16:creationId xmlns:a16="http://schemas.microsoft.com/office/drawing/2014/main" id="{BFC6806E-FEE2-6CC0-81C5-B66F6FF55FBE}"/>
              </a:ext>
            </a:extLst>
          </p:cNvPr>
          <p:cNvCxnSpPr>
            <a:cxnSpLocks/>
          </p:cNvCxnSpPr>
          <p:nvPr/>
        </p:nvCxnSpPr>
        <p:spPr>
          <a:xfrm>
            <a:off x="8629362" y="2220092"/>
            <a:ext cx="111934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44" name="Straight Arrow Connector 43">
            <a:extLst>
              <a:ext uri="{FF2B5EF4-FFF2-40B4-BE49-F238E27FC236}">
                <a16:creationId xmlns:a16="http://schemas.microsoft.com/office/drawing/2014/main" id="{4B67300C-302B-7709-AF93-73706032AFAE}"/>
              </a:ext>
            </a:extLst>
          </p:cNvPr>
          <p:cNvCxnSpPr>
            <a:cxnSpLocks/>
          </p:cNvCxnSpPr>
          <p:nvPr/>
        </p:nvCxnSpPr>
        <p:spPr>
          <a:xfrm>
            <a:off x="8629363" y="3534469"/>
            <a:ext cx="1125109"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46" name="Straight Arrow Connector 45">
            <a:extLst>
              <a:ext uri="{FF2B5EF4-FFF2-40B4-BE49-F238E27FC236}">
                <a16:creationId xmlns:a16="http://schemas.microsoft.com/office/drawing/2014/main" id="{7F441C4E-222B-00E1-34FD-DE130C345941}"/>
              </a:ext>
            </a:extLst>
          </p:cNvPr>
          <p:cNvCxnSpPr>
            <a:cxnSpLocks/>
          </p:cNvCxnSpPr>
          <p:nvPr/>
        </p:nvCxnSpPr>
        <p:spPr>
          <a:xfrm>
            <a:off x="8629363" y="4829832"/>
            <a:ext cx="1125109"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48" name="Straight Arrow Connector 47">
            <a:extLst>
              <a:ext uri="{FF2B5EF4-FFF2-40B4-BE49-F238E27FC236}">
                <a16:creationId xmlns:a16="http://schemas.microsoft.com/office/drawing/2014/main" id="{0A9EA09D-C9E9-78B8-384F-60633305B2E7}"/>
              </a:ext>
            </a:extLst>
          </p:cNvPr>
          <p:cNvCxnSpPr>
            <a:cxnSpLocks/>
          </p:cNvCxnSpPr>
          <p:nvPr/>
        </p:nvCxnSpPr>
        <p:spPr>
          <a:xfrm flipH="1">
            <a:off x="8629361" y="2334356"/>
            <a:ext cx="111934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49" name="Straight Arrow Connector 48">
            <a:extLst>
              <a:ext uri="{FF2B5EF4-FFF2-40B4-BE49-F238E27FC236}">
                <a16:creationId xmlns:a16="http://schemas.microsoft.com/office/drawing/2014/main" id="{EB7333BE-EF61-5CDC-04F9-AB4309BF090D}"/>
              </a:ext>
            </a:extLst>
          </p:cNvPr>
          <p:cNvCxnSpPr>
            <a:cxnSpLocks/>
          </p:cNvCxnSpPr>
          <p:nvPr/>
        </p:nvCxnSpPr>
        <p:spPr>
          <a:xfrm flipH="1">
            <a:off x="8629360" y="4925082"/>
            <a:ext cx="111934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50" name="Straight Arrow Connector 49">
            <a:extLst>
              <a:ext uri="{FF2B5EF4-FFF2-40B4-BE49-F238E27FC236}">
                <a16:creationId xmlns:a16="http://schemas.microsoft.com/office/drawing/2014/main" id="{A8B442F5-42F4-1E1C-BCEA-1983A0C67768}"/>
              </a:ext>
            </a:extLst>
          </p:cNvPr>
          <p:cNvCxnSpPr>
            <a:cxnSpLocks/>
          </p:cNvCxnSpPr>
          <p:nvPr/>
        </p:nvCxnSpPr>
        <p:spPr>
          <a:xfrm flipH="1">
            <a:off x="8629360" y="3629025"/>
            <a:ext cx="1119341"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2" name="TextBox 1">
            <a:extLst>
              <a:ext uri="{FF2B5EF4-FFF2-40B4-BE49-F238E27FC236}">
                <a16:creationId xmlns:a16="http://schemas.microsoft.com/office/drawing/2014/main" id="{C1FCCE32-90A4-0603-904A-61C4725FE578}"/>
              </a:ext>
            </a:extLst>
          </p:cNvPr>
          <p:cNvSpPr txBox="1"/>
          <p:nvPr/>
        </p:nvSpPr>
        <p:spPr>
          <a:xfrm>
            <a:off x="1130437" y="4552711"/>
            <a:ext cx="2136061"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RDBMS data store</a:t>
            </a:r>
          </a:p>
        </p:txBody>
      </p:sp>
      <p:pic>
        <p:nvPicPr>
          <p:cNvPr id="4" name="Picture 3" descr="A orange and black object&#10;&#10;Description automatically generated with medium confidence">
            <a:extLst>
              <a:ext uri="{FF2B5EF4-FFF2-40B4-BE49-F238E27FC236}">
                <a16:creationId xmlns:a16="http://schemas.microsoft.com/office/drawing/2014/main" id="{5401CA99-27EB-9ECD-1E59-8E6A3A421F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7257" y="2771641"/>
            <a:ext cx="1431211" cy="1620908"/>
          </a:xfrm>
          <a:prstGeom prst="rect">
            <a:avLst/>
          </a:prstGeom>
        </p:spPr>
      </p:pic>
      <p:sp>
        <p:nvSpPr>
          <p:cNvPr id="15" name="TextBox 14">
            <a:extLst>
              <a:ext uri="{FF2B5EF4-FFF2-40B4-BE49-F238E27FC236}">
                <a16:creationId xmlns:a16="http://schemas.microsoft.com/office/drawing/2014/main" id="{517DA092-1CD1-301E-6772-D028C8BB8508}"/>
              </a:ext>
            </a:extLst>
          </p:cNvPr>
          <p:cNvSpPr txBox="1"/>
          <p:nvPr/>
        </p:nvSpPr>
        <p:spPr>
          <a:xfrm>
            <a:off x="7548863" y="1065691"/>
            <a:ext cx="1249697"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Sqoop job</a:t>
            </a:r>
          </a:p>
        </p:txBody>
      </p:sp>
      <p:sp>
        <p:nvSpPr>
          <p:cNvPr id="23" name="TextBox 22">
            <a:extLst>
              <a:ext uri="{FF2B5EF4-FFF2-40B4-BE49-F238E27FC236}">
                <a16:creationId xmlns:a16="http://schemas.microsoft.com/office/drawing/2014/main" id="{C0C626DA-810D-89BC-C419-C1EAD8089F7A}"/>
              </a:ext>
            </a:extLst>
          </p:cNvPr>
          <p:cNvSpPr txBox="1"/>
          <p:nvPr/>
        </p:nvSpPr>
        <p:spPr>
          <a:xfrm>
            <a:off x="9442796" y="1065691"/>
            <a:ext cx="1773844"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HDFS Storage</a:t>
            </a:r>
          </a:p>
        </p:txBody>
      </p:sp>
    </p:spTree>
    <p:extLst>
      <p:ext uri="{BB962C8B-B14F-4D97-AF65-F5344CB8AC3E}">
        <p14:creationId xmlns:p14="http://schemas.microsoft.com/office/powerpoint/2010/main" val="345033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22" presetClass="entr" presetSubtype="8" fill="hold"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wipe(left)">
                                      <p:cBhvr>
                                        <p:cTn id="10" dur="500"/>
                                        <p:tgtEl>
                                          <p:spTgt spid="40"/>
                                        </p:tgtEl>
                                      </p:cBhvr>
                                    </p:animEffect>
                                  </p:childTnLst>
                                </p:cTn>
                              </p:par>
                              <p:par>
                                <p:cTn id="11" presetID="22" presetClass="entr" presetSubtype="8" fill="hold"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wipe(left)">
                                      <p:cBhvr>
                                        <p:cTn id="13" dur="500"/>
                                        <p:tgtEl>
                                          <p:spTgt spid="42"/>
                                        </p:tgtEl>
                                      </p:cBhvr>
                                    </p:animEffect>
                                  </p:childTnLst>
                                </p:cTn>
                              </p:par>
                              <p:par>
                                <p:cTn id="14" presetID="22" presetClass="entr" presetSubtype="8" fill="hold" nodeType="withEffect">
                                  <p:stCondLst>
                                    <p:cond delay="0"/>
                                  </p:stCondLst>
                                  <p:childTnLst>
                                    <p:set>
                                      <p:cBhvr>
                                        <p:cTn id="15" dur="1" fill="hold">
                                          <p:stCondLst>
                                            <p:cond delay="0"/>
                                          </p:stCondLst>
                                        </p:cTn>
                                        <p:tgtEl>
                                          <p:spTgt spid="44"/>
                                        </p:tgtEl>
                                        <p:attrNameLst>
                                          <p:attrName>style.visibility</p:attrName>
                                        </p:attrNameLst>
                                      </p:cBhvr>
                                      <p:to>
                                        <p:strVal val="visible"/>
                                      </p:to>
                                    </p:set>
                                    <p:animEffect transition="in" filter="wipe(left)">
                                      <p:cBhvr>
                                        <p:cTn id="16" dur="500"/>
                                        <p:tgtEl>
                                          <p:spTgt spid="44"/>
                                        </p:tgtEl>
                                      </p:cBhvr>
                                    </p:animEffect>
                                  </p:childTnLst>
                                </p:cTn>
                              </p:par>
                              <p:par>
                                <p:cTn id="17" presetID="22" presetClass="entr" presetSubtype="8" fill="hold" nodeType="with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wipe(left)">
                                      <p:cBhvr>
                                        <p:cTn id="19" dur="500"/>
                                        <p:tgtEl>
                                          <p:spTgt spid="46"/>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nodeType="click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wipe(right)">
                                      <p:cBhvr>
                                        <p:cTn id="24" dur="500"/>
                                        <p:tgtEl>
                                          <p:spTgt spid="28"/>
                                        </p:tgtEl>
                                      </p:cBhvr>
                                    </p:animEffect>
                                  </p:childTnLst>
                                </p:cTn>
                              </p:par>
                              <p:par>
                                <p:cTn id="25" presetID="22" presetClass="entr" presetSubtype="2" fill="hold"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wipe(right)">
                                      <p:cBhvr>
                                        <p:cTn id="27" dur="500"/>
                                        <p:tgtEl>
                                          <p:spTgt spid="38"/>
                                        </p:tgtEl>
                                      </p:cBhvr>
                                    </p:animEffect>
                                  </p:childTnLst>
                                </p:cTn>
                              </p:par>
                              <p:par>
                                <p:cTn id="28" presetID="22" presetClass="entr" presetSubtype="2" fill="hold" nodeType="with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wipe(right)">
                                      <p:cBhvr>
                                        <p:cTn id="30" dur="500"/>
                                        <p:tgtEl>
                                          <p:spTgt spid="50"/>
                                        </p:tgtEl>
                                      </p:cBhvr>
                                    </p:animEffect>
                                  </p:childTnLst>
                                </p:cTn>
                              </p:par>
                              <p:par>
                                <p:cTn id="31" presetID="22" presetClass="entr" presetSubtype="2"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animEffect transition="in" filter="wipe(right)">
                                      <p:cBhvr>
                                        <p:cTn id="33" dur="500"/>
                                        <p:tgtEl>
                                          <p:spTgt spid="48"/>
                                        </p:tgtEl>
                                      </p:cBhvr>
                                    </p:animEffect>
                                  </p:childTnLst>
                                </p:cTn>
                              </p:par>
                              <p:par>
                                <p:cTn id="34" presetID="22" presetClass="entr" presetSubtype="2" fill="hold" nodeType="with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wipe(right)">
                                      <p:cBhvr>
                                        <p:cTn id="36"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5622C-B5EE-8D21-4B6F-BB08856B1425}"/>
              </a:ext>
            </a:extLst>
          </p:cNvPr>
          <p:cNvSpPr txBox="1"/>
          <p:nvPr/>
        </p:nvSpPr>
        <p:spPr>
          <a:xfrm>
            <a:off x="3263061" y="2459504"/>
            <a:ext cx="5665877" cy="1938992"/>
          </a:xfrm>
          <a:prstGeom prst="rect">
            <a:avLst/>
          </a:prstGeom>
          <a:noFill/>
        </p:spPr>
        <p:txBody>
          <a:bodyPr wrap="square" rtlCol="0">
            <a:spAutoFit/>
          </a:bodyPr>
          <a:lstStyle/>
          <a:p>
            <a:pPr algn="ctr"/>
            <a:r>
              <a:rPr lang="en-US" altLang="ko-KR" sz="6000" b="1">
                <a:solidFill>
                  <a:schemeClr val="tx1">
                    <a:lumMod val="75000"/>
                    <a:lumOff val="25000"/>
                  </a:schemeClr>
                </a:solidFill>
                <a:latin typeface="Montserrat" pitchFamily="2" charset="0"/>
                <a:cs typeface="Arial" panose="020B0604020202020204" pitchFamily="34" charset="0"/>
              </a:rPr>
              <a:t>ƯU ĐIỂM &amp; NHƯỢC ĐIỂM</a:t>
            </a:r>
            <a:endParaRPr lang="ko-KR" altLang="en-US" sz="6000" b="1">
              <a:solidFill>
                <a:schemeClr val="tx1">
                  <a:lumMod val="75000"/>
                  <a:lumOff val="25000"/>
                </a:schemeClr>
              </a:solidFill>
              <a:latin typeface="Montserrat" pitchFamily="2" charset="0"/>
              <a:cs typeface="Arial" panose="020B0604020202020204" pitchFamily="34" charset="0"/>
            </a:endParaRPr>
          </a:p>
        </p:txBody>
      </p:sp>
    </p:spTree>
    <p:extLst>
      <p:ext uri="{BB962C8B-B14F-4D97-AF65-F5344CB8AC3E}">
        <p14:creationId xmlns:p14="http://schemas.microsoft.com/office/powerpoint/2010/main" val="11205505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6859CD65-6A02-6735-8291-ED980D45A344}"/>
              </a:ext>
            </a:extLst>
          </p:cNvPr>
          <p:cNvSpPr/>
          <p:nvPr/>
        </p:nvSpPr>
        <p:spPr>
          <a:xfrm>
            <a:off x="544942" y="928255"/>
            <a:ext cx="4839856" cy="5477163"/>
          </a:xfrm>
          <a:prstGeom prst="roundRect">
            <a:avLst/>
          </a:prstGeom>
          <a:solidFill>
            <a:srgbClr val="F7DDDD"/>
          </a:solidFill>
          <a:ln w="9525" cap="flat">
            <a:noFill/>
            <a:prstDash val="solid"/>
            <a:miter/>
          </a:ln>
        </p:spPr>
        <p:txBody>
          <a:bodyPr rtlCol="0" anchor="ctr"/>
          <a:lstStyle/>
          <a:p>
            <a:pPr marL="285750" indent="-285750" algn="just">
              <a:lnSpc>
                <a:spcPct val="150000"/>
              </a:lnSpc>
              <a:buFont typeface="Wingdings" panose="05000000000000000000" pitchFamily="2" charset="2"/>
              <a:buChar char="ü"/>
            </a:pPr>
            <a:r>
              <a:rPr lang="en-US" err="1">
                <a:latin typeface="Times New Roman" panose="02020603050405020304" pitchFamily="18" charset="0"/>
                <a:cs typeface="Times New Roman" panose="02020603050405020304" pitchFamily="18" charset="0"/>
              </a:rPr>
              <a:t>Có</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thể</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truyền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dữ</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liệu</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từ</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nhiều</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kho</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dữ</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liệu</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khác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nhau</a:t>
            </a:r>
            <a:r>
              <a:rPr lang="en-US">
                <a:latin typeface="Times New Roman" panose="02020603050405020304" pitchFamily="18" charset="0"/>
                <a:cs typeface="Times New Roman" panose="02020603050405020304" pitchFamily="18" charset="0"/>
              </a:rPr>
              <a:t>.</a:t>
            </a:r>
          </a:p>
          <a:p>
            <a:pPr marL="285750" indent="-285750" algn="just">
              <a:lnSpc>
                <a:spcPct val="150000"/>
              </a:lnSpc>
              <a:buFont typeface="Wingdings" panose="05000000000000000000" pitchFamily="2" charset="2"/>
              <a:buChar char="ü"/>
            </a:pPr>
            <a:r>
              <a:rPr lang="en-US" err="1">
                <a:latin typeface="Times New Roman" panose="02020603050405020304" pitchFamily="18" charset="0"/>
                <a:cs typeface="Times New Roman" panose="02020603050405020304" pitchFamily="18" charset="0"/>
              </a:rPr>
              <a:t>Giúp</a:t>
            </a:r>
            <a:r>
              <a:rPr lang="en-US">
                <a:latin typeface="Times New Roman" panose="02020603050405020304" pitchFamily="18" charset="0"/>
                <a:cs typeface="Times New Roman" panose="02020603050405020304" pitchFamily="18" charset="0"/>
              </a:rPr>
              <a:t> ETL </a:t>
            </a:r>
            <a:r>
              <a:rPr lang="en-US" err="1">
                <a:latin typeface="Times New Roman" panose="02020603050405020304" pitchFamily="18" charset="0"/>
                <a:cs typeface="Times New Roman" panose="02020603050405020304" pitchFamily="18" charset="0"/>
              </a:rPr>
              <a:t>được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thực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hiện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nhanh</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chóng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và</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tiết</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kiệm</a:t>
            </a:r>
            <a:r>
              <a:rPr lang="en-US">
                <a:latin typeface="Times New Roman" panose="02020603050405020304" pitchFamily="18" charset="0"/>
                <a:cs typeface="Times New Roman" panose="02020603050405020304" pitchFamily="18" charset="0"/>
              </a:rPr>
              <a:t>.</a:t>
            </a:r>
          </a:p>
          <a:p>
            <a:pPr marL="285750" indent="-285750" algn="just">
              <a:lnSpc>
                <a:spcPct val="150000"/>
              </a:lnSpc>
              <a:buFont typeface="Wingdings" panose="05000000000000000000" pitchFamily="2" charset="2"/>
              <a:buChar char="ü"/>
            </a:pPr>
            <a:r>
              <a:rPr lang="en-US" err="1">
                <a:latin typeface="Times New Roman" panose="02020603050405020304" pitchFamily="18" charset="0"/>
                <a:cs typeface="Times New Roman" panose="02020603050405020304" pitchFamily="18" charset="0"/>
              </a:rPr>
              <a:t>Đẩy</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nhanh</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quá</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trình</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tổng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thể</a:t>
            </a:r>
            <a:r>
              <a:rPr lang="en-US">
                <a:latin typeface="Times New Roman" panose="02020603050405020304" pitchFamily="18" charset="0"/>
                <a:cs typeface="Times New Roman" panose="02020603050405020304" pitchFamily="18" charset="0"/>
              </a:rPr>
              <a:t> qua </a:t>
            </a:r>
            <a:r>
              <a:rPr lang="en-US" err="1">
                <a:latin typeface="Times New Roman" panose="02020603050405020304" pitchFamily="18" charset="0"/>
                <a:cs typeface="Times New Roman" panose="02020603050405020304" pitchFamily="18" charset="0"/>
              </a:rPr>
              <a:t>việc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xử</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lý</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dữ</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liệu</a:t>
            </a:r>
            <a:r>
              <a:rPr lang="en-US">
                <a:latin typeface="Times New Roman" panose="02020603050405020304" pitchFamily="18" charset="0"/>
                <a:cs typeface="Times New Roman" panose="02020603050405020304" pitchFamily="18" charset="0"/>
              </a:rPr>
              <a:t> song </a:t>
            </a:r>
            <a:r>
              <a:rPr lang="en-US" err="1">
                <a:latin typeface="Times New Roman" panose="02020603050405020304" pitchFamily="18" charset="0"/>
                <a:cs typeface="Times New Roman" panose="02020603050405020304" pitchFamily="18" charset="0"/>
              </a:rPr>
              <a:t>song</a:t>
            </a:r>
            <a:r>
              <a:rPr lang="en-US">
                <a:latin typeface="Times New Roman" panose="02020603050405020304" pitchFamily="18" charset="0"/>
                <a:cs typeface="Times New Roman" panose="02020603050405020304" pitchFamily="18" charset="0"/>
              </a:rPr>
              <a:t>.</a:t>
            </a:r>
          </a:p>
          <a:p>
            <a:pPr marL="285750" indent="-285750" algn="just">
              <a:lnSpc>
                <a:spcPct val="150000"/>
              </a:lnSpc>
              <a:buFont typeface="Wingdings" panose="05000000000000000000" pitchFamily="2" charset="2"/>
              <a:buChar char="ü"/>
            </a:pPr>
            <a:r>
              <a:rPr lang="en-US" err="1">
                <a:latin typeface="Times New Roman" panose="02020603050405020304" pitchFamily="18" charset="0"/>
                <a:cs typeface="Times New Roman" panose="02020603050405020304" pitchFamily="18" charset="0"/>
              </a:rPr>
              <a:t>Sử</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dụng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cơ</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chế</a:t>
            </a:r>
            <a:r>
              <a:rPr lang="en-US">
                <a:latin typeface="Times New Roman" panose="02020603050405020304" pitchFamily="18" charset="0"/>
                <a:cs typeface="Times New Roman" panose="02020603050405020304" pitchFamily="18" charset="0"/>
              </a:rPr>
              <a:t> MapReduce </a:t>
            </a:r>
            <a:r>
              <a:rPr lang="en-US" err="1">
                <a:latin typeface="Times New Roman" panose="02020603050405020304" pitchFamily="18" charset="0"/>
                <a:cs typeface="Times New Roman" panose="02020603050405020304" pitchFamily="18" charset="0"/>
              </a:rPr>
              <a:t>cho</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các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hoạt</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động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tăng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khả</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năng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chịu</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lỗi</a:t>
            </a:r>
            <a:r>
              <a:rPr lang="en-US">
                <a:latin typeface="Times New Roman" panose="02020603050405020304" pitchFamily="18" charset="0"/>
                <a:cs typeface="Times New Roman" panose="02020603050405020304" pitchFamily="18" charset="0"/>
              </a:rPr>
              <a:t>.</a:t>
            </a:r>
          </a:p>
          <a:p>
            <a:pPr marL="285750" indent="-285750" algn="just">
              <a:lnSpc>
                <a:spcPct val="150000"/>
              </a:lnSpc>
              <a:buFont typeface="Wingdings" panose="05000000000000000000" pitchFamily="2" charset="2"/>
              <a:buChar char="ü"/>
            </a:pPr>
            <a:r>
              <a:rPr lang="en-US" err="1">
                <a:latin typeface="Times New Roman" panose="02020603050405020304" pitchFamily="18" charset="0"/>
                <a:cs typeface="Times New Roman" panose="02020603050405020304" pitchFamily="18" charset="0"/>
              </a:rPr>
              <a:t>Tích</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hợp</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với</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xác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thực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bảo</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mật</a:t>
            </a:r>
            <a:r>
              <a:rPr lang="en-US">
                <a:latin typeface="Times New Roman" panose="02020603050405020304" pitchFamily="18" charset="0"/>
                <a:cs typeface="Times New Roman" panose="02020603050405020304" pitchFamily="18" charset="0"/>
              </a:rPr>
              <a:t> Kerberos.</a:t>
            </a:r>
          </a:p>
          <a:p>
            <a:pPr marL="285750" indent="-285750" algn="just">
              <a:lnSpc>
                <a:spcPct val="150000"/>
              </a:lnSpc>
              <a:buFont typeface="Wingdings" panose="05000000000000000000" pitchFamily="2" charset="2"/>
              <a:buChar char="ü"/>
            </a:pPr>
            <a:r>
              <a:rPr lang="en-US" err="1">
                <a:latin typeface="Times New Roman" panose="02020603050405020304" pitchFamily="18" charset="0"/>
                <a:cs typeface="Times New Roman" panose="02020603050405020304" pitchFamily="18" charset="0"/>
              </a:rPr>
              <a:t>Được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cập</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nhật</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thường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xuyên</a:t>
            </a:r>
            <a:r>
              <a:rPr lang="en-US">
                <a:latin typeface="Times New Roman" panose="02020603050405020304" pitchFamily="18" charset="0"/>
                <a:cs typeface="Times New Roman" panose="02020603050405020304" pitchFamily="18" charset="0"/>
              </a:rPr>
              <a:t>.</a:t>
            </a:r>
          </a:p>
        </p:txBody>
      </p:sp>
      <p:sp>
        <p:nvSpPr>
          <p:cNvPr id="5" name="TextBox 4">
            <a:extLst>
              <a:ext uri="{FF2B5EF4-FFF2-40B4-BE49-F238E27FC236}">
                <a16:creationId xmlns:a16="http://schemas.microsoft.com/office/drawing/2014/main" id="{D532D9E9-69F8-13A3-9E54-6FA13ADB85D0}"/>
              </a:ext>
            </a:extLst>
          </p:cNvPr>
          <p:cNvSpPr txBox="1"/>
          <p:nvPr/>
        </p:nvSpPr>
        <p:spPr>
          <a:xfrm>
            <a:off x="1787233" y="605089"/>
            <a:ext cx="2355273" cy="646331"/>
          </a:xfrm>
          <a:prstGeom prst="rect">
            <a:avLst/>
          </a:prstGeom>
          <a:noFill/>
        </p:spPr>
        <p:txBody>
          <a:bodyPr wrap="square" rtlCol="0">
            <a:spAutoFit/>
          </a:bodyPr>
          <a:lstStyle/>
          <a:p>
            <a:r>
              <a:rPr lang="en-US" sz="3600">
                <a:latin typeface="Montserrat Black" pitchFamily="2" charset="0"/>
              </a:rPr>
              <a:t>ƯU ĐIỂM</a:t>
            </a:r>
          </a:p>
        </p:txBody>
      </p:sp>
      <p:grpSp>
        <p:nvGrpSpPr>
          <p:cNvPr id="8" name="Group 7">
            <a:extLst>
              <a:ext uri="{FF2B5EF4-FFF2-40B4-BE49-F238E27FC236}">
                <a16:creationId xmlns:a16="http://schemas.microsoft.com/office/drawing/2014/main" id="{F8E1B07F-FFC7-D22D-A991-8BB7EFF8446E}"/>
              </a:ext>
            </a:extLst>
          </p:cNvPr>
          <p:cNvGrpSpPr/>
          <p:nvPr/>
        </p:nvGrpSpPr>
        <p:grpSpPr>
          <a:xfrm>
            <a:off x="6807202" y="605089"/>
            <a:ext cx="4839856" cy="5800329"/>
            <a:chOff x="7001166" y="605089"/>
            <a:chExt cx="4839856" cy="5800329"/>
          </a:xfrm>
        </p:grpSpPr>
        <p:sp>
          <p:nvSpPr>
            <p:cNvPr id="3" name="Rectangle: Rounded Corners 2">
              <a:extLst>
                <a:ext uri="{FF2B5EF4-FFF2-40B4-BE49-F238E27FC236}">
                  <a16:creationId xmlns:a16="http://schemas.microsoft.com/office/drawing/2014/main" id="{43A0EE9B-52DE-FFD5-3A72-C24D7F866252}"/>
                </a:ext>
              </a:extLst>
            </p:cNvPr>
            <p:cNvSpPr/>
            <p:nvPr/>
          </p:nvSpPr>
          <p:spPr>
            <a:xfrm>
              <a:off x="7001166" y="928255"/>
              <a:ext cx="4839856" cy="5477163"/>
            </a:xfrm>
            <a:prstGeom prst="roundRect">
              <a:avLst/>
            </a:prstGeom>
            <a:solidFill>
              <a:schemeClr val="accent5">
                <a:lumMod val="40000"/>
                <a:lumOff val="60000"/>
              </a:schemeClr>
            </a:solidFill>
            <a:ln w="9525" cap="flat">
              <a:noFill/>
              <a:prstDash val="solid"/>
              <a:miter/>
            </a:ln>
          </p:spPr>
          <p:txBody>
            <a:bodyPr rtlCol="0" anchor="ctr"/>
            <a:lstStyle/>
            <a:p>
              <a:pPr marL="285750" indent="-285750" algn="just">
                <a:lnSpc>
                  <a:spcPct val="150000"/>
                </a:lnSpc>
                <a:buFont typeface="Times New Roman" panose="02020603050405020304" pitchFamily="18" charset="0"/>
                <a:buChar char="×"/>
              </a:pPr>
              <a:r>
                <a:rPr lang="en-US" err="1">
                  <a:latin typeface="Times New Roman" panose="02020603050405020304" pitchFamily="18" charset="0"/>
                  <a:cs typeface="Times New Roman" panose="02020603050405020304" pitchFamily="18" charset="0"/>
                </a:rPr>
                <a:t>Sự</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cố</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xảy</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ra</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trong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quá</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trình</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thực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hiện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vận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hành</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cần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có</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giải</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pháp</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đặc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biệt</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xử</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lý</a:t>
              </a:r>
              <a:r>
                <a:rPr lang="en-US">
                  <a:latin typeface="Times New Roman" panose="02020603050405020304" pitchFamily="18" charset="0"/>
                  <a:cs typeface="Times New Roman" panose="02020603050405020304" pitchFamily="18" charset="0"/>
                </a:rPr>
                <a:t>.</a:t>
              </a:r>
            </a:p>
            <a:p>
              <a:pPr marL="285750" indent="-285750" algn="just">
                <a:lnSpc>
                  <a:spcPct val="150000"/>
                </a:lnSpc>
                <a:buFont typeface="Times New Roman" panose="02020603050405020304" pitchFamily="18" charset="0"/>
                <a:buChar char="×"/>
              </a:pPr>
              <a:r>
                <a:rPr lang="en-US" err="1">
                  <a:latin typeface="Times New Roman" panose="02020603050405020304" pitchFamily="18" charset="0"/>
                  <a:cs typeface="Times New Roman" panose="02020603050405020304" pitchFamily="18" charset="0"/>
                </a:rPr>
                <a:t>Sử</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dụng</a:t>
              </a:r>
              <a:r>
                <a:rPr lang="en-US">
                  <a:latin typeface="Times New Roman" panose="02020603050405020304" pitchFamily="18" charset="0"/>
                  <a:cs typeface="Times New Roman" panose="02020603050405020304" pitchFamily="18" charset="0"/>
                </a:rPr>
                <a:t> JDBC </a:t>
              </a:r>
              <a:r>
                <a:rPr lang="en-US" err="1">
                  <a:latin typeface="Times New Roman" panose="02020603050405020304" pitchFamily="18" charset="0"/>
                  <a:cs typeface="Times New Roman" panose="02020603050405020304" pitchFamily="18" charset="0"/>
                </a:rPr>
                <a:t>để</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thiết</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lập</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kết</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nối</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với</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hệ</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thống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quản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lý</a:t>
              </a:r>
              <a:r>
                <a:rPr lang="en-US">
                  <a:latin typeface="Times New Roman" panose="02020603050405020304" pitchFamily="18" charset="0"/>
                  <a:cs typeface="Times New Roman" panose="02020603050405020304" pitchFamily="18" charset="0"/>
                </a:rPr>
                <a:t> CSDL.</a:t>
              </a:r>
            </a:p>
            <a:p>
              <a:pPr marL="285750" indent="-285750" algn="just">
                <a:lnSpc>
                  <a:spcPct val="150000"/>
                </a:lnSpc>
                <a:buFont typeface="Times New Roman" panose="02020603050405020304" pitchFamily="18" charset="0"/>
                <a:buChar char="×"/>
              </a:pPr>
              <a:r>
                <a:rPr lang="en-US" err="1">
                  <a:latin typeface="Times New Roman" panose="02020603050405020304" pitchFamily="18" charset="0"/>
                  <a:cs typeface="Times New Roman" panose="02020603050405020304" pitchFamily="18" charset="0"/>
                </a:rPr>
                <a:t>Hiệu</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suất</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quá</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trình</a:t>
              </a:r>
              <a:r>
                <a:rPr lang="en-US">
                  <a:latin typeface="Times New Roman" panose="02020603050405020304" pitchFamily="18" charset="0"/>
                  <a:cs typeface="Times New Roman" panose="02020603050405020304" pitchFamily="18" charset="0"/>
                </a:rPr>
                <a:t> import/ export Sqoop </a:t>
              </a:r>
              <a:r>
                <a:rPr lang="en-US" err="1">
                  <a:latin typeface="Times New Roman" panose="02020603050405020304" pitchFamily="18" charset="0"/>
                  <a:cs typeface="Times New Roman" panose="02020603050405020304" pitchFamily="18" charset="0"/>
                </a:rPr>
                <a:t>phụ</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thuộc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vào</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cấu</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hình</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phần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cứng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của</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hệ</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thống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quản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lý</a:t>
              </a:r>
              <a:r>
                <a:rPr lang="en-US">
                  <a:latin typeface="Times New Roman" panose="02020603050405020304" pitchFamily="18" charset="0"/>
                  <a:cs typeface="Times New Roman" panose="02020603050405020304" pitchFamily="18" charset="0"/>
                </a:rPr>
                <a:t> CSDL</a:t>
              </a:r>
            </a:p>
          </p:txBody>
        </p:sp>
        <p:sp>
          <p:nvSpPr>
            <p:cNvPr id="6" name="TextBox 5">
              <a:extLst>
                <a:ext uri="{FF2B5EF4-FFF2-40B4-BE49-F238E27FC236}">
                  <a16:creationId xmlns:a16="http://schemas.microsoft.com/office/drawing/2014/main" id="{A420C47E-71F6-6884-A7F7-76414DA3AC6D}"/>
                </a:ext>
              </a:extLst>
            </p:cNvPr>
            <p:cNvSpPr txBox="1"/>
            <p:nvPr/>
          </p:nvSpPr>
          <p:spPr>
            <a:xfrm>
              <a:off x="7693896" y="605089"/>
              <a:ext cx="3454395" cy="646331"/>
            </a:xfrm>
            <a:prstGeom prst="rect">
              <a:avLst/>
            </a:prstGeom>
            <a:noFill/>
          </p:spPr>
          <p:txBody>
            <a:bodyPr wrap="square" rtlCol="0">
              <a:spAutoFit/>
            </a:bodyPr>
            <a:lstStyle/>
            <a:p>
              <a:r>
                <a:rPr lang="en-US" sz="3600">
                  <a:latin typeface="Montserrat Black" pitchFamily="2" charset="0"/>
                </a:rPr>
                <a:t>NHƯỢC ĐIỂM</a:t>
              </a:r>
            </a:p>
          </p:txBody>
        </p:sp>
      </p:grpSp>
    </p:spTree>
    <p:extLst>
      <p:ext uri="{BB962C8B-B14F-4D97-AF65-F5344CB8AC3E}">
        <p14:creationId xmlns:p14="http://schemas.microsoft.com/office/powerpoint/2010/main" val="1825211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5622C-B5EE-8D21-4B6F-BB08856B1425}"/>
              </a:ext>
            </a:extLst>
          </p:cNvPr>
          <p:cNvSpPr txBox="1"/>
          <p:nvPr/>
        </p:nvSpPr>
        <p:spPr>
          <a:xfrm>
            <a:off x="359008" y="2459504"/>
            <a:ext cx="11473984" cy="1938992"/>
          </a:xfrm>
          <a:prstGeom prst="rect">
            <a:avLst/>
          </a:prstGeom>
          <a:noFill/>
        </p:spPr>
        <p:txBody>
          <a:bodyPr wrap="square" rtlCol="0">
            <a:spAutoFit/>
          </a:bodyPr>
          <a:lstStyle/>
          <a:p>
            <a:pPr algn="ctr"/>
            <a:r>
              <a:rPr lang="en-US" altLang="ko-KR" sz="6000" b="1">
                <a:solidFill>
                  <a:schemeClr val="tx1">
                    <a:lumMod val="75000"/>
                    <a:lumOff val="25000"/>
                  </a:schemeClr>
                </a:solidFill>
                <a:latin typeface="Montserrat" pitchFamily="2" charset="0"/>
                <a:cs typeface="Arial" panose="020B0604020202020204" pitchFamily="34" charset="0"/>
              </a:rPr>
              <a:t>ĐẶC ĐIỂM NỔI BẬT SO VỚI CÁC SẢN PHẨM CÙNG LOẠI</a:t>
            </a:r>
            <a:endParaRPr lang="ko-KR" altLang="en-US" sz="6000" b="1">
              <a:solidFill>
                <a:schemeClr val="tx1">
                  <a:lumMod val="75000"/>
                  <a:lumOff val="25000"/>
                </a:schemeClr>
              </a:solidFill>
              <a:latin typeface="Montserrat" pitchFamily="2" charset="0"/>
              <a:cs typeface="Arial" panose="020B0604020202020204" pitchFamily="34" charset="0"/>
            </a:endParaRPr>
          </a:p>
        </p:txBody>
      </p:sp>
    </p:spTree>
    <p:extLst>
      <p:ext uri="{BB962C8B-B14F-4D97-AF65-F5344CB8AC3E}">
        <p14:creationId xmlns:p14="http://schemas.microsoft.com/office/powerpoint/2010/main" val="3138019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6" y="726719"/>
            <a:ext cx="3500772"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KAFKA CONNECT</a:t>
            </a:r>
            <a:endParaRPr lang="ko-KR" altLang="en-US" sz="2800" b="1">
              <a:solidFill>
                <a:schemeClr val="tx1">
                  <a:lumMod val="75000"/>
                  <a:lumOff val="25000"/>
                </a:schemeClr>
              </a:solidFill>
              <a:latin typeface="Montserrat" pitchFamily="2" charset="0"/>
              <a:cs typeface="Arial" panose="020B0604020202020204" pitchFamily="34" charset="0"/>
            </a:endParaRPr>
          </a:p>
        </p:txBody>
      </p:sp>
      <p:sp>
        <p:nvSpPr>
          <p:cNvPr id="6" name="TextBox 5">
            <a:extLst>
              <a:ext uri="{FF2B5EF4-FFF2-40B4-BE49-F238E27FC236}">
                <a16:creationId xmlns:a16="http://schemas.microsoft.com/office/drawing/2014/main" id="{CB86E832-FC4B-F818-28FD-5AF136A2D047}"/>
              </a:ext>
            </a:extLst>
          </p:cNvPr>
          <p:cNvSpPr txBox="1"/>
          <p:nvPr/>
        </p:nvSpPr>
        <p:spPr>
          <a:xfrm>
            <a:off x="1272396" y="1945443"/>
            <a:ext cx="9389508" cy="2345322"/>
          </a:xfrm>
          <a:prstGeom prst="rect">
            <a:avLst/>
          </a:prstGeom>
          <a:noFill/>
        </p:spPr>
        <p:txBody>
          <a:bodyPr wrap="square">
            <a:spAutoFit/>
          </a:bodyPr>
          <a:lstStyle/>
          <a:p>
            <a:pPr marL="342900" lvl="0" indent="-342900" algn="just">
              <a:lnSpc>
                <a:spcPct val="150000"/>
              </a:lnSpc>
              <a:spcBef>
                <a:spcPts val="600"/>
              </a:spcBef>
              <a:buFont typeface="Arial" panose="020B0604020202020204" pitchFamily="34" charset="0"/>
              <a:buChar char="•"/>
            </a:pPr>
            <a:r>
              <a:rPr lang="en-US" sz="2000" b="1" err="1">
                <a:effectLst/>
                <a:latin typeface="Times New Roman" panose="02020603050405020304" pitchFamily="18" charset="0"/>
                <a:ea typeface="Times New Roman" panose="02020603050405020304" pitchFamily="18" charset="0"/>
              </a:rPr>
              <a:t>Mục</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tiêu</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chính</a:t>
            </a:r>
            <a:r>
              <a:rPr lang="en-US" sz="2000">
                <a:effectLst/>
                <a:latin typeface="Times New Roman" panose="02020603050405020304" pitchFamily="18" charset="0"/>
                <a:ea typeface="Times New Roman" panose="02020603050405020304" pitchFamily="18" charset="0"/>
              </a:rPr>
              <a:t>: Kafka Connect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dụng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để</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truyền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tải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thời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gian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thực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giữa</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hệ</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thống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đặc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biệt</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trong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ngữ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cảnh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của</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xử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lý</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dòng</a:t>
            </a:r>
            <a:r>
              <a:rPr lang="en-US" sz="2000">
                <a:effectLst/>
                <a:latin typeface="Times New Roman" panose="02020603050405020304" pitchFamily="18" charset="0"/>
                <a:ea typeface="Times New Roman" panose="02020603050405020304" pitchFamily="18" charset="0"/>
              </a:rPr>
              <a:t> (streaming data).</a:t>
            </a:r>
          </a:p>
          <a:p>
            <a:pPr marL="342900" lvl="0" indent="-342900" algn="just">
              <a:lnSpc>
                <a:spcPct val="150000"/>
              </a:lnSpc>
              <a:buFont typeface="Arial" panose="020B0604020202020204" pitchFamily="34" charset="0"/>
              <a:buChar char="•"/>
            </a:pPr>
            <a:r>
              <a:rPr lang="en-US" sz="2000" b="1" err="1">
                <a:effectLst/>
                <a:latin typeface="Times New Roman" panose="02020603050405020304" pitchFamily="18" charset="0"/>
                <a:ea typeface="Times New Roman" panose="02020603050405020304" pitchFamily="18" charset="0"/>
              </a:rPr>
              <a:t>Kiến</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trúc</a:t>
            </a:r>
            <a:r>
              <a:rPr lang="en-US" sz="2000">
                <a:effectLst/>
                <a:latin typeface="Times New Roman" panose="02020603050405020304" pitchFamily="18" charset="0"/>
                <a:ea typeface="Times New Roman" panose="02020603050405020304" pitchFamily="18" charset="0"/>
              </a:rPr>
              <a:t>: Kafka Connect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tích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hợp</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trực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tiếp</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vào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hệ</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thống</a:t>
            </a:r>
            <a:r>
              <a:rPr lang="en-US" sz="2000">
                <a:effectLst/>
                <a:latin typeface="Times New Roman" panose="02020603050405020304" pitchFamily="18" charset="0"/>
                <a:ea typeface="Times New Roman" panose="02020603050405020304" pitchFamily="18" charset="0"/>
              </a:rPr>
              <a:t> Kafka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dụng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mô</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hình</a:t>
            </a:r>
            <a:r>
              <a:rPr lang="en-US" sz="2000">
                <a:effectLst/>
                <a:latin typeface="Times New Roman" panose="02020603050405020304" pitchFamily="18" charset="0"/>
                <a:ea typeface="Times New Roman" panose="02020603050405020304" pitchFamily="18" charset="0"/>
              </a:rPr>
              <a:t> plugin </a:t>
            </a:r>
            <a:r>
              <a:rPr lang="en-US" sz="2000" err="1">
                <a:effectLst/>
                <a:latin typeface="Times New Roman" panose="02020603050405020304" pitchFamily="18" charset="0"/>
                <a:ea typeface="Times New Roman" panose="02020603050405020304" pitchFamily="18" charset="0"/>
              </a:rPr>
              <a:t>để</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kết</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nối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với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nguồn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đích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khác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nhau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Nó</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thường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hoạt</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động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trong</a:t>
            </a:r>
            <a:r>
              <a:rPr lang="en-US" sz="2000">
                <a:effectLst/>
                <a:latin typeface="Times New Roman" panose="02020603050405020304" pitchFamily="18" charset="0"/>
                <a:ea typeface="Times New Roman" panose="02020603050405020304" pitchFamily="18" charset="0"/>
              </a:rPr>
              <a:t>     thời </a:t>
            </a:r>
            <a:r>
              <a:rPr lang="en-US" sz="2000" err="1">
                <a:effectLst/>
                <a:latin typeface="Times New Roman" panose="02020603050405020304" pitchFamily="18" charset="0"/>
                <a:ea typeface="Times New Roman" panose="02020603050405020304" pitchFamily="18" charset="0"/>
              </a:rPr>
              <a:t>gian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thực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có</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khả</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năng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xử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lý</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liên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tục</a:t>
            </a:r>
            <a:r>
              <a:rPr lang="en-US" sz="2000">
                <a:effectLst/>
                <a:latin typeface="Times New Roman" panose="02020603050405020304" pitchFamily="18" charset="0"/>
                <a:ea typeface="Times New Roman" panose="02020603050405020304" pitchFamily="18" charset="0"/>
              </a:rPr>
              <a:t>.</a:t>
            </a:r>
          </a:p>
        </p:txBody>
      </p:sp>
    </p:spTree>
    <p:extLst>
      <p:ext uri="{BB962C8B-B14F-4D97-AF65-F5344CB8AC3E}">
        <p14:creationId xmlns:p14="http://schemas.microsoft.com/office/powerpoint/2010/main" val="13111321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D0F1A1F-0ACD-7710-DE1B-4BF0F72CDF90}"/>
              </a:ext>
            </a:extLst>
          </p:cNvPr>
          <p:cNvSpPr/>
          <p:nvPr/>
        </p:nvSpPr>
        <p:spPr>
          <a:xfrm>
            <a:off x="1300864" y="2527829"/>
            <a:ext cx="9590269" cy="3617977"/>
          </a:xfrm>
          <a:prstGeom prst="rect">
            <a:avLst/>
          </a:prstGeom>
          <a:solidFill>
            <a:srgbClr val="FDF1E9"/>
          </a:solidFill>
          <a:ln w="9525" cap="flat">
            <a:noFill/>
            <a:prstDash val="solid"/>
            <a:miter/>
          </a:ln>
        </p:spPr>
        <p:txBody>
          <a:bodyPr rtlCol="0" anchor="ctr"/>
          <a:lstStyle/>
          <a:p>
            <a:pPr marL="342900" lvl="0" indent="-342900" algn="just">
              <a:lnSpc>
                <a:spcPct val="150000"/>
              </a:lnSpc>
              <a:spcAft>
                <a:spcPts val="600"/>
              </a:spcAft>
              <a:buFont typeface="Arial" panose="020B0604020202020204" pitchFamily="34" charset="0"/>
              <a:buChar char="•"/>
            </a:pPr>
            <a:r>
              <a:rPr lang="en-US" sz="2000" b="1" err="1">
                <a:effectLst/>
                <a:latin typeface="Times New Roman" panose="02020603050405020304" pitchFamily="18" charset="0"/>
                <a:ea typeface="Times New Roman" panose="02020603050405020304" pitchFamily="18" charset="0"/>
              </a:rPr>
              <a:t>Khả</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năng</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chuyển</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dữ</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Apache Sqoop </a:t>
            </a:r>
            <a:r>
              <a:rPr lang="en-US" sz="2000" err="1">
                <a:effectLst/>
                <a:latin typeface="Times New Roman" panose="02020603050405020304" pitchFamily="18" charset="0"/>
                <a:ea typeface="Times New Roman" panose="02020603050405020304" pitchFamily="18" charset="0"/>
              </a:rPr>
              <a:t>là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một</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công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cụ</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mạnh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mẽ</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việc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chuyển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từ</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đến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cơ</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sở</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truyền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thống</a:t>
            </a:r>
            <a:r>
              <a:rPr lang="en-US" sz="2000">
                <a:effectLst/>
                <a:latin typeface="Times New Roman" panose="02020603050405020304" pitchFamily="18" charset="0"/>
                <a:ea typeface="Times New Roman" panose="02020603050405020304" pitchFamily="18" charset="0"/>
              </a:rPr>
              <a:t> (SQL-based)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Hadoop. </a:t>
            </a:r>
            <a:r>
              <a:rPr lang="en-US" sz="2000" err="1">
                <a:effectLst/>
                <a:latin typeface="Times New Roman" panose="02020603050405020304" pitchFamily="18" charset="0"/>
                <a:ea typeface="Times New Roman" panose="02020603050405020304" pitchFamily="18" charset="0"/>
              </a:rPr>
              <a:t>Nó</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cung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cấp</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tích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hợp</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sẵn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để</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làm</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việc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với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cơ</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sở</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phổ</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biến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như</a:t>
            </a:r>
            <a:r>
              <a:rPr lang="en-US" sz="2000">
                <a:effectLst/>
                <a:latin typeface="Times New Roman" panose="02020603050405020304" pitchFamily="18" charset="0"/>
                <a:ea typeface="Times New Roman" panose="02020603050405020304" pitchFamily="18" charset="0"/>
              </a:rPr>
              <a:t> MySQL, Oracle, PostgreSQL,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nhiều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hệ</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thống</a:t>
            </a:r>
            <a:r>
              <a:rPr lang="en-US" sz="2000">
                <a:effectLst/>
                <a:latin typeface="Times New Roman" panose="02020603050405020304" pitchFamily="18" charset="0"/>
                <a:ea typeface="Times New Roman" panose="02020603050405020304" pitchFamily="18" charset="0"/>
              </a:rPr>
              <a:t> SQL </a:t>
            </a:r>
            <a:r>
              <a:rPr lang="en-US" sz="2000" err="1">
                <a:effectLst/>
                <a:latin typeface="Times New Roman" panose="02020603050405020304" pitchFamily="18" charset="0"/>
                <a:ea typeface="Times New Roman" panose="02020603050405020304" pitchFamily="18" charset="0"/>
              </a:rPr>
              <a:t>khác</a:t>
            </a:r>
            <a:r>
              <a:rPr lang="en-US" sz="2000">
                <a:effectLst/>
                <a:latin typeface="Times New Roman" panose="02020603050405020304" pitchFamily="18" charset="0"/>
                <a:ea typeface="Times New Roman" panose="02020603050405020304" pitchFamily="18" charset="0"/>
              </a:rPr>
              <a:t>.</a:t>
            </a:r>
          </a:p>
          <a:p>
            <a:pPr marL="342900" lvl="0" indent="-342900" algn="just">
              <a:lnSpc>
                <a:spcPct val="150000"/>
              </a:lnSpc>
              <a:spcBef>
                <a:spcPts val="600"/>
              </a:spcBef>
              <a:spcAft>
                <a:spcPts val="600"/>
              </a:spcAft>
              <a:buFont typeface="Arial" panose="020B0604020202020204" pitchFamily="34" charset="0"/>
              <a:buChar char="•"/>
              <a:tabLst>
                <a:tab pos="457200" algn="l"/>
              </a:tabLst>
            </a:pPr>
            <a:r>
              <a:rPr lang="en-US" sz="2000" b="1" err="1">
                <a:effectLst/>
                <a:latin typeface="Times New Roman" panose="02020603050405020304" pitchFamily="18" charset="0"/>
                <a:ea typeface="Times New Roman" panose="02020603050405020304" pitchFamily="18" charset="0"/>
              </a:rPr>
              <a:t>Tối</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ưu</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hóa</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cho</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việc</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sao</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chép</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lớn</a:t>
            </a:r>
            <a:r>
              <a:rPr lang="en-US" sz="2000">
                <a:effectLst/>
                <a:latin typeface="Times New Roman" panose="02020603050405020304" pitchFamily="18" charset="0"/>
                <a:ea typeface="Times New Roman" panose="02020603050405020304" pitchFamily="18" charset="0"/>
              </a:rPr>
              <a:t>: Sqoop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tối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ưu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hóa</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việc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sao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chép</a:t>
            </a:r>
            <a:r>
              <a:rPr lang="en-US" sz="2000">
                <a:effectLst/>
                <a:latin typeface="Times New Roman" panose="02020603050405020304" pitchFamily="18" charset="0"/>
                <a:ea typeface="Times New Roman" panose="02020603050405020304" pitchFamily="18" charset="0"/>
              </a:rPr>
              <a:t> </a:t>
            </a:r>
            <a:r>
              <a:rPr lang="en-US" sz="2000" err="1">
                <a:latin typeface="Times New Roman" panose="02020603050405020304" pitchFamily="18" charset="0"/>
                <a:ea typeface="Times New Roman" panose="02020603050405020304" pitchFamily="18" charset="0"/>
              </a:rPr>
              <a:t>dữ</a:t>
            </a:r>
            <a:r>
              <a:rPr lang="en-US" sz="2000">
                <a:latin typeface="Times New Roman" panose="02020603050405020304" pitchFamily="18" charset="0"/>
                <a:ea typeface="Times New Roman" panose="02020603050405020304" pitchFamily="18" charset="0"/>
              </a:rPr>
              <a:t> </a:t>
            </a:r>
            <a:r>
              <a:rPr lang="en-US" sz="2000" err="1">
                <a:latin typeface="Times New Roman" panose="02020603050405020304" pitchFamily="18" charset="0"/>
                <a:ea typeface="Times New Roman" panose="02020603050405020304" pitchFamily="18" charset="0"/>
              </a:rPr>
              <a:t>liệu</a:t>
            </a:r>
            <a:r>
              <a:rPr lang="en-US" sz="2000">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lớn</a:t>
            </a:r>
            <a:r>
              <a:rPr lang="en-US" sz="2000">
                <a:effectLst/>
                <a:latin typeface="Times New Roman" panose="02020603050405020304" pitchFamily="18" charset="0"/>
                <a:ea typeface="Times New Roman" panose="02020603050405020304" pitchFamily="18" charset="0"/>
              </a:rPr>
              <a:t>.</a:t>
            </a:r>
          </a:p>
        </p:txBody>
      </p:sp>
      <p:sp>
        <p:nvSpPr>
          <p:cNvPr id="3" name="Rectangle: Rounded Corners 2">
            <a:extLst>
              <a:ext uri="{FF2B5EF4-FFF2-40B4-BE49-F238E27FC236}">
                <a16:creationId xmlns:a16="http://schemas.microsoft.com/office/drawing/2014/main" id="{12EAFE97-C063-1158-38C6-963E28A0CB6E}"/>
              </a:ext>
            </a:extLst>
          </p:cNvPr>
          <p:cNvSpPr/>
          <p:nvPr/>
        </p:nvSpPr>
        <p:spPr>
          <a:xfrm>
            <a:off x="2965431" y="712194"/>
            <a:ext cx="6261137" cy="1170432"/>
          </a:xfrm>
          <a:prstGeom prst="roundRect">
            <a:avLst/>
          </a:prstGeom>
          <a:solidFill>
            <a:schemeClr val="bg1"/>
          </a:solidFill>
          <a:ln w="28575">
            <a:solidFill>
              <a:schemeClr val="accent2">
                <a:lumMod val="50000"/>
              </a:schemeClr>
            </a:solidFill>
          </a:ln>
        </p:spPr>
        <p:style>
          <a:lnRef idx="2">
            <a:schemeClr val="lt1">
              <a:hueOff val="0"/>
              <a:satOff val="0"/>
              <a:lumOff val="0"/>
              <a:alphaOff val="0"/>
            </a:schemeClr>
          </a:lnRef>
          <a:fillRef idx="1">
            <a:schemeClr val="accent4">
              <a:hueOff val="9800891"/>
              <a:satOff val="-40777"/>
              <a:lumOff val="9608"/>
              <a:alphaOff val="0"/>
            </a:schemeClr>
          </a:fillRef>
          <a:effectRef idx="0">
            <a:schemeClr val="accent4">
              <a:hueOff val="9800891"/>
              <a:satOff val="-40777"/>
              <a:lumOff val="9608"/>
              <a:alphaOff val="0"/>
            </a:schemeClr>
          </a:effectRef>
          <a:fontRef idx="minor">
            <a:schemeClr val="lt1"/>
          </a:fontRef>
        </p:style>
        <p:txBody>
          <a:bodyPr/>
          <a:lstStyle/>
          <a:p>
            <a:pPr algn="ctr"/>
            <a:r>
              <a:rPr lang="en-US" sz="3000" b="1" err="1">
                <a:solidFill>
                  <a:srgbClr val="843C0C"/>
                </a:solidFill>
                <a:effectLst/>
                <a:latin typeface="Times New Roman" panose="02020603050405020304" pitchFamily="18" charset="0"/>
                <a:ea typeface="Times New Roman" panose="02020603050405020304" pitchFamily="18" charset="0"/>
              </a:rPr>
              <a:t>Đặc</a:t>
            </a:r>
            <a:r>
              <a:rPr lang="en-US" sz="3000" b="1">
                <a:solidFill>
                  <a:srgbClr val="843C0C"/>
                </a:solidFill>
                <a:effectLst/>
                <a:latin typeface="Times New Roman" panose="02020603050405020304" pitchFamily="18" charset="0"/>
                <a:ea typeface="Times New Roman" panose="02020603050405020304" pitchFamily="18" charset="0"/>
              </a:rPr>
              <a:t> </a:t>
            </a:r>
            <a:r>
              <a:rPr lang="en-US" sz="3000" b="1" err="1">
                <a:solidFill>
                  <a:srgbClr val="843C0C"/>
                </a:solidFill>
                <a:effectLst/>
                <a:latin typeface="Times New Roman" panose="02020603050405020304" pitchFamily="18" charset="0"/>
                <a:ea typeface="Times New Roman" panose="02020603050405020304" pitchFamily="18" charset="0"/>
              </a:rPr>
              <a:t>điểm</a:t>
            </a:r>
            <a:r>
              <a:rPr lang="en-US" sz="3000" b="1">
                <a:solidFill>
                  <a:srgbClr val="843C0C"/>
                </a:solidFill>
                <a:effectLst/>
                <a:latin typeface="Times New Roman" panose="02020603050405020304" pitchFamily="18" charset="0"/>
                <a:ea typeface="Times New Roman" panose="02020603050405020304" pitchFamily="18" charset="0"/>
              </a:rPr>
              <a:t> </a:t>
            </a:r>
            <a:r>
              <a:rPr lang="en-US" sz="3000" b="1" err="1">
                <a:solidFill>
                  <a:srgbClr val="843C0C"/>
                </a:solidFill>
                <a:effectLst/>
                <a:latin typeface="Times New Roman" panose="02020603050405020304" pitchFamily="18" charset="0"/>
                <a:ea typeface="Times New Roman" panose="02020603050405020304" pitchFamily="18" charset="0"/>
              </a:rPr>
              <a:t>nổi</a:t>
            </a:r>
            <a:r>
              <a:rPr lang="en-US" sz="3000" b="1">
                <a:solidFill>
                  <a:srgbClr val="843C0C"/>
                </a:solidFill>
                <a:effectLst/>
                <a:latin typeface="Times New Roman" panose="02020603050405020304" pitchFamily="18" charset="0"/>
                <a:ea typeface="Times New Roman" panose="02020603050405020304" pitchFamily="18" charset="0"/>
              </a:rPr>
              <a:t> </a:t>
            </a:r>
            <a:r>
              <a:rPr lang="en-US" sz="3000" b="1" err="1">
                <a:solidFill>
                  <a:srgbClr val="843C0C"/>
                </a:solidFill>
                <a:effectLst/>
                <a:latin typeface="Times New Roman" panose="02020603050405020304" pitchFamily="18" charset="0"/>
                <a:ea typeface="Times New Roman" panose="02020603050405020304" pitchFamily="18" charset="0"/>
              </a:rPr>
              <a:t>bậc</a:t>
            </a:r>
            <a:r>
              <a:rPr lang="en-US" sz="3000" b="1">
                <a:solidFill>
                  <a:srgbClr val="843C0C"/>
                </a:solidFill>
                <a:effectLst/>
                <a:latin typeface="Times New Roman" panose="02020603050405020304" pitchFamily="18" charset="0"/>
                <a:ea typeface="Times New Roman" panose="02020603050405020304" pitchFamily="18" charset="0"/>
              </a:rPr>
              <a:t> </a:t>
            </a:r>
            <a:r>
              <a:rPr lang="en-US" sz="3000" b="1" err="1">
                <a:solidFill>
                  <a:srgbClr val="843C0C"/>
                </a:solidFill>
                <a:effectLst/>
                <a:latin typeface="Times New Roman" panose="02020603050405020304" pitchFamily="18" charset="0"/>
                <a:ea typeface="Times New Roman" panose="02020603050405020304" pitchFamily="18" charset="0"/>
              </a:rPr>
              <a:t>của</a:t>
            </a:r>
            <a:r>
              <a:rPr lang="en-US" sz="3000" b="1">
                <a:solidFill>
                  <a:srgbClr val="843C0C"/>
                </a:solidFill>
                <a:effectLst/>
                <a:latin typeface="Times New Roman" panose="02020603050405020304" pitchFamily="18" charset="0"/>
                <a:ea typeface="Times New Roman" panose="02020603050405020304" pitchFamily="18" charset="0"/>
              </a:rPr>
              <a:t> Apache Sqoop so </a:t>
            </a:r>
            <a:r>
              <a:rPr lang="en-US" sz="3000" b="1" err="1">
                <a:solidFill>
                  <a:srgbClr val="843C0C"/>
                </a:solidFill>
                <a:effectLst/>
                <a:latin typeface="Times New Roman" panose="02020603050405020304" pitchFamily="18" charset="0"/>
                <a:ea typeface="Times New Roman" panose="02020603050405020304" pitchFamily="18" charset="0"/>
              </a:rPr>
              <a:t>với</a:t>
            </a:r>
            <a:r>
              <a:rPr lang="en-US" sz="3000" b="1">
                <a:solidFill>
                  <a:srgbClr val="843C0C"/>
                </a:solidFill>
                <a:effectLst/>
                <a:latin typeface="Times New Roman" panose="02020603050405020304" pitchFamily="18" charset="0"/>
                <a:ea typeface="Times New Roman" panose="02020603050405020304" pitchFamily="18" charset="0"/>
              </a:rPr>
              <a:t> Kafka Connect</a:t>
            </a:r>
            <a:endParaRPr lang="en-US" sz="3000">
              <a:effectLst/>
              <a:latin typeface="Times New Roman" panose="02020603050405020304" pitchFamily="18" charset="0"/>
              <a:ea typeface="Times New Roman" panose="02020603050405020304" pitchFamily="18" charset="0"/>
            </a:endParaRPr>
          </a:p>
          <a:p>
            <a:endParaRPr lang="en-US" sz="3000"/>
          </a:p>
        </p:txBody>
      </p:sp>
    </p:spTree>
    <p:extLst>
      <p:ext uri="{BB962C8B-B14F-4D97-AF65-F5344CB8AC3E}">
        <p14:creationId xmlns:p14="http://schemas.microsoft.com/office/powerpoint/2010/main" val="17032282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6" y="726719"/>
            <a:ext cx="2984643"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Apache Flume</a:t>
            </a:r>
            <a:endParaRPr lang="ko-KR" altLang="en-US" sz="2800" b="1">
              <a:solidFill>
                <a:schemeClr val="tx1">
                  <a:lumMod val="75000"/>
                  <a:lumOff val="25000"/>
                </a:schemeClr>
              </a:solidFill>
              <a:latin typeface="Montserrat" pitchFamily="2" charset="0"/>
              <a:cs typeface="Arial" panose="020B0604020202020204" pitchFamily="34" charset="0"/>
            </a:endParaRPr>
          </a:p>
        </p:txBody>
      </p:sp>
      <p:sp>
        <p:nvSpPr>
          <p:cNvPr id="6" name="TextBox 5">
            <a:extLst>
              <a:ext uri="{FF2B5EF4-FFF2-40B4-BE49-F238E27FC236}">
                <a16:creationId xmlns:a16="http://schemas.microsoft.com/office/drawing/2014/main" id="{CB86E832-FC4B-F818-28FD-5AF136A2D047}"/>
              </a:ext>
            </a:extLst>
          </p:cNvPr>
          <p:cNvSpPr txBox="1"/>
          <p:nvPr/>
        </p:nvSpPr>
        <p:spPr>
          <a:xfrm>
            <a:off x="868680" y="1669186"/>
            <a:ext cx="10454640" cy="4038093"/>
          </a:xfrm>
          <a:prstGeom prst="rect">
            <a:avLst/>
          </a:prstGeom>
          <a:noFill/>
        </p:spPr>
        <p:txBody>
          <a:bodyPr wrap="square">
            <a:spAutoFit/>
          </a:bodyPr>
          <a:lstStyle/>
          <a:p>
            <a:pPr lvl="0" algn="just">
              <a:lnSpc>
                <a:spcPct val="150000"/>
              </a:lnSpc>
              <a:spcBef>
                <a:spcPts val="600"/>
              </a:spcBef>
              <a:spcAft>
                <a:spcPts val="600"/>
              </a:spcAft>
              <a:tabLst>
                <a:tab pos="457200" algn="l"/>
              </a:tabLst>
            </a:pPr>
            <a:r>
              <a:rPr lang="en-US" sz="2000" b="1">
                <a:effectLst/>
                <a:latin typeface="Times New Roman" panose="02020603050405020304" pitchFamily="18" charset="0"/>
                <a:ea typeface="Times New Roman" panose="02020603050405020304" pitchFamily="18" charset="0"/>
              </a:rPr>
              <a:t>Mục tiêu chính:</a:t>
            </a:r>
            <a:r>
              <a:rPr lang="en-US" sz="2000">
                <a:effectLst/>
                <a:latin typeface="Times New Roman" panose="02020603050405020304" pitchFamily="18" charset="0"/>
                <a:ea typeface="Times New Roman" panose="02020603050405020304" pitchFamily="18" charset="0"/>
              </a:rPr>
              <a:t> Apache Flume được thiết kế để thu thập, chuyển và đẩy dữ liệu từ nhiều nguồn      khác nhau đến các hệ thống lưu trữ khác nhau. Nó chủ yếu là một công cụ cho xử lý dữ liệu thời       gian thực.</a:t>
            </a:r>
          </a:p>
          <a:p>
            <a:pPr lvl="0" algn="just">
              <a:lnSpc>
                <a:spcPct val="150000"/>
              </a:lnSpc>
              <a:spcBef>
                <a:spcPts val="600"/>
              </a:spcBef>
              <a:spcAft>
                <a:spcPts val="600"/>
              </a:spcAft>
              <a:tabLst>
                <a:tab pos="457200" algn="l"/>
              </a:tabLst>
            </a:pPr>
            <a:r>
              <a:rPr lang="en-US" sz="2000" b="1">
                <a:effectLst/>
                <a:latin typeface="Times New Roman" panose="02020603050405020304" pitchFamily="18" charset="0"/>
                <a:ea typeface="Times New Roman" panose="02020603050405020304" pitchFamily="18" charset="0"/>
              </a:rPr>
              <a:t>Dữ liệu thời gian thực:</a:t>
            </a:r>
            <a:r>
              <a:rPr lang="en-US" sz="2000">
                <a:effectLst/>
                <a:latin typeface="Times New Roman" panose="02020603050405020304" pitchFamily="18" charset="0"/>
                <a:ea typeface="Times New Roman" panose="02020603050405020304" pitchFamily="18" charset="0"/>
              </a:rPr>
              <a:t> Flume là lựa chọn tốt khi bạn cần xử lý dữ liệu thời gian thực, như dữ liệu   log, sự kiện, hoặc luồng dữ liệu không có cấu trúc từ nhiều nguồn đến một hệ thống lưu trữ               (ví dụ: Kafka hoặc HDFS).</a:t>
            </a:r>
          </a:p>
          <a:p>
            <a:pPr lvl="0" algn="just">
              <a:lnSpc>
                <a:spcPct val="150000"/>
              </a:lnSpc>
              <a:spcBef>
                <a:spcPts val="600"/>
              </a:spcBef>
              <a:spcAft>
                <a:spcPts val="600"/>
              </a:spcAft>
              <a:tabLst>
                <a:tab pos="457200" algn="l"/>
              </a:tabLst>
            </a:pPr>
            <a:r>
              <a:rPr lang="en-US" sz="2000" b="1">
                <a:effectLst/>
                <a:latin typeface="Times New Roman" panose="02020603050405020304" pitchFamily="18" charset="0"/>
                <a:ea typeface="Times New Roman" panose="02020603050405020304" pitchFamily="18" charset="0"/>
              </a:rPr>
              <a:t>Luồng dữ liệu liên tục:</a:t>
            </a:r>
            <a:r>
              <a:rPr lang="en-US" sz="2000">
                <a:effectLst/>
                <a:latin typeface="Times New Roman" panose="02020603050405020304" pitchFamily="18" charset="0"/>
                <a:ea typeface="Times New Roman" panose="02020603050405020304" pitchFamily="18" charset="0"/>
              </a:rPr>
              <a:t> Flume chủ yếu là một công cụ xử lý luồng dữ liệu liên tục và cho phép thực hiện xử lý dữ liệu trong thời gian thực khi nó chuyển đến hệ thống đích.</a:t>
            </a:r>
          </a:p>
        </p:txBody>
      </p:sp>
    </p:spTree>
    <p:extLst>
      <p:ext uri="{BB962C8B-B14F-4D97-AF65-F5344CB8AC3E}">
        <p14:creationId xmlns:p14="http://schemas.microsoft.com/office/powerpoint/2010/main" val="38543103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D0F1A1F-0ACD-7710-DE1B-4BF0F72CDF90}"/>
              </a:ext>
            </a:extLst>
          </p:cNvPr>
          <p:cNvSpPr/>
          <p:nvPr/>
        </p:nvSpPr>
        <p:spPr>
          <a:xfrm>
            <a:off x="1705870" y="2527829"/>
            <a:ext cx="8780258" cy="3617977"/>
          </a:xfrm>
          <a:prstGeom prst="rect">
            <a:avLst/>
          </a:prstGeom>
          <a:solidFill>
            <a:srgbClr val="FDF1E9"/>
          </a:solidFill>
          <a:ln w="9525" cap="flat">
            <a:noFill/>
            <a:prstDash val="solid"/>
            <a:miter/>
          </a:ln>
        </p:spPr>
        <p:txBody>
          <a:bodyPr rtlCol="0" anchor="ctr"/>
          <a:lstStyle/>
          <a:p>
            <a:pPr marL="342900" lvl="0" indent="-342900" algn="just">
              <a:lnSpc>
                <a:spcPct val="150000"/>
              </a:lnSpc>
              <a:spcBef>
                <a:spcPts val="600"/>
              </a:spcBef>
              <a:spcAft>
                <a:spcPts val="600"/>
              </a:spcAft>
              <a:buFont typeface="Arial" panose="020B0604020202020204" pitchFamily="34" charset="0"/>
              <a:buChar char="•"/>
              <a:tabLst>
                <a:tab pos="457200" algn="l"/>
              </a:tabLst>
            </a:pPr>
            <a:r>
              <a:rPr lang="en-US" sz="2000" b="1" err="1">
                <a:effectLst/>
                <a:latin typeface="Times New Roman" panose="02020603050405020304" pitchFamily="18" charset="0"/>
                <a:ea typeface="Times New Roman" panose="02020603050405020304" pitchFamily="18" charset="0"/>
              </a:rPr>
              <a:t>Hỗ</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trợ</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dữ</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liệu</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có</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cấu</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trúc</a:t>
            </a:r>
            <a:r>
              <a:rPr lang="en-US" sz="2000" b="1">
                <a:effectLst/>
                <a:latin typeface="Times New Roman" panose="02020603050405020304" pitchFamily="18" charset="0"/>
                <a:ea typeface="Times New Roman" panose="02020603050405020304" pitchFamily="18" charset="0"/>
              </a:rPr>
              <a:t>:</a:t>
            </a:r>
            <a:r>
              <a:rPr lang="en-US" sz="2000">
                <a:effectLst/>
                <a:latin typeface="Times New Roman" panose="02020603050405020304" pitchFamily="18" charset="0"/>
                <a:ea typeface="Times New Roman" panose="02020603050405020304" pitchFamily="18" charset="0"/>
              </a:rPr>
              <a:t> Sqoop </a:t>
            </a:r>
            <a:r>
              <a:rPr lang="en-US" sz="2000" err="1">
                <a:effectLst/>
                <a:latin typeface="Times New Roman" panose="02020603050405020304" pitchFamily="18" charset="0"/>
                <a:ea typeface="Times New Roman" panose="02020603050405020304" pitchFamily="18" charset="0"/>
              </a:rPr>
              <a:t>là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lựa</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chọn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hàng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đầu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khi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bạn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cần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chuyển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có</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cấu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trúc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từ</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cơ</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sở</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SQL </a:t>
            </a:r>
            <a:r>
              <a:rPr lang="en-US" sz="2000" err="1">
                <a:effectLst/>
                <a:latin typeface="Times New Roman" panose="02020603050405020304" pitchFamily="18" charset="0"/>
                <a:ea typeface="Times New Roman" panose="02020603050405020304" pitchFamily="18" charset="0"/>
              </a:rPr>
              <a:t>vào</a:t>
            </a:r>
            <a:r>
              <a:rPr lang="en-US" sz="2000">
                <a:effectLst/>
                <a:latin typeface="Times New Roman" panose="02020603050405020304" pitchFamily="18" charset="0"/>
                <a:ea typeface="Times New Roman" panose="02020603050405020304" pitchFamily="18" charset="0"/>
              </a:rPr>
              <a:t> Hadoop </a:t>
            </a:r>
            <a:r>
              <a:rPr lang="en-US" sz="2000" err="1">
                <a:effectLst/>
                <a:latin typeface="Times New Roman" panose="02020603050405020304" pitchFamily="18" charset="0"/>
                <a:ea typeface="Times New Roman" panose="02020603050405020304" pitchFamily="18" charset="0"/>
              </a:rPr>
              <a:t>hoặc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ngược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lại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Nó</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có</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tích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hợp</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tốt</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với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cơ</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sở</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quan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hệ</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dụng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rộng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rãi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trong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nhiệm</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vụ</a:t>
            </a:r>
            <a:r>
              <a:rPr lang="en-US" sz="2000">
                <a:effectLst/>
                <a:latin typeface="Times New Roman" panose="02020603050405020304" pitchFamily="18" charset="0"/>
                <a:ea typeface="Times New Roman" panose="02020603050405020304" pitchFamily="18" charset="0"/>
              </a:rPr>
              <a:t> ETL  (Extract, Transform, Load).</a:t>
            </a:r>
          </a:p>
          <a:p>
            <a:pPr marL="342900" lvl="0" indent="-342900" algn="just">
              <a:lnSpc>
                <a:spcPct val="150000"/>
              </a:lnSpc>
              <a:spcBef>
                <a:spcPts val="600"/>
              </a:spcBef>
              <a:spcAft>
                <a:spcPts val="600"/>
              </a:spcAft>
              <a:buFont typeface="Arial" panose="020B0604020202020204" pitchFamily="34" charset="0"/>
              <a:buChar char="•"/>
              <a:tabLst>
                <a:tab pos="457200" algn="l"/>
              </a:tabLst>
            </a:pPr>
            <a:r>
              <a:rPr lang="en-US" sz="2000" b="1" err="1">
                <a:effectLst/>
                <a:latin typeface="Times New Roman" panose="02020603050405020304" pitchFamily="18" charset="0"/>
                <a:ea typeface="Times New Roman" panose="02020603050405020304" pitchFamily="18" charset="0"/>
              </a:rPr>
              <a:t>Xử</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lý</a:t>
            </a:r>
            <a:r>
              <a:rPr lang="en-US" sz="2000" b="1">
                <a:effectLst/>
                <a:latin typeface="Times New Roman" panose="02020603050405020304" pitchFamily="18" charset="0"/>
                <a:ea typeface="Times New Roman" panose="02020603050405020304" pitchFamily="18" charset="0"/>
              </a:rPr>
              <a:t> </a:t>
            </a:r>
            <a:r>
              <a:rPr lang="en-US" sz="2000" b="1" err="1">
                <a:effectLst/>
                <a:latin typeface="Times New Roman" panose="02020603050405020304" pitchFamily="18" charset="0"/>
                <a:ea typeface="Times New Roman" panose="02020603050405020304" pitchFamily="18" charset="0"/>
              </a:rPr>
              <a:t>lô</a:t>
            </a:r>
            <a:r>
              <a:rPr lang="en-US" sz="2000" b="1">
                <a:effectLst/>
                <a:latin typeface="Times New Roman" panose="02020603050405020304" pitchFamily="18" charset="0"/>
                <a:ea typeface="Times New Roman" panose="02020603050405020304" pitchFamily="18" charset="0"/>
              </a:rPr>
              <a:t> (Batch Processing):</a:t>
            </a:r>
            <a:r>
              <a:rPr lang="en-US" sz="2000">
                <a:effectLst/>
                <a:latin typeface="Times New Roman" panose="02020603050405020304" pitchFamily="18" charset="0"/>
                <a:ea typeface="Times New Roman" panose="02020603050405020304" pitchFamily="18" charset="0"/>
              </a:rPr>
              <a:t> Sqoop </a:t>
            </a:r>
            <a:r>
              <a:rPr lang="en-US" sz="2000" err="1">
                <a:effectLst/>
                <a:latin typeface="Times New Roman" panose="02020603050405020304" pitchFamily="18" charset="0"/>
                <a:ea typeface="Times New Roman" panose="02020603050405020304" pitchFamily="18" charset="0"/>
              </a:rPr>
              <a:t>phù</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hợp</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việc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chuyển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trong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quá</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trình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xử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lý</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lô</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nơi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chuyển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đổi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xử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lý</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trong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lô</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lớn</a:t>
            </a:r>
            <a:r>
              <a:rPr lang="en-US" sz="2000">
                <a:effectLst/>
                <a:latin typeface="Times New Roman" panose="02020603050405020304" pitchFamily="18" charset="0"/>
                <a:ea typeface="Times New Roman" panose="02020603050405020304" pitchFamily="18" charset="0"/>
              </a:rPr>
              <a:t>.</a:t>
            </a:r>
          </a:p>
        </p:txBody>
      </p:sp>
      <p:sp>
        <p:nvSpPr>
          <p:cNvPr id="3" name="Rectangle: Rounded Corners 2">
            <a:extLst>
              <a:ext uri="{FF2B5EF4-FFF2-40B4-BE49-F238E27FC236}">
                <a16:creationId xmlns:a16="http://schemas.microsoft.com/office/drawing/2014/main" id="{12EAFE97-C063-1158-38C6-963E28A0CB6E}"/>
              </a:ext>
            </a:extLst>
          </p:cNvPr>
          <p:cNvSpPr/>
          <p:nvPr/>
        </p:nvSpPr>
        <p:spPr>
          <a:xfrm>
            <a:off x="2950191" y="712194"/>
            <a:ext cx="6291617" cy="1170432"/>
          </a:xfrm>
          <a:prstGeom prst="roundRect">
            <a:avLst/>
          </a:prstGeom>
          <a:solidFill>
            <a:schemeClr val="bg1"/>
          </a:solidFill>
          <a:ln w="28575">
            <a:solidFill>
              <a:schemeClr val="accent2">
                <a:lumMod val="50000"/>
              </a:schemeClr>
            </a:solidFill>
          </a:ln>
        </p:spPr>
        <p:style>
          <a:lnRef idx="2">
            <a:schemeClr val="lt1">
              <a:hueOff val="0"/>
              <a:satOff val="0"/>
              <a:lumOff val="0"/>
              <a:alphaOff val="0"/>
            </a:schemeClr>
          </a:lnRef>
          <a:fillRef idx="1">
            <a:schemeClr val="accent4">
              <a:hueOff val="9800891"/>
              <a:satOff val="-40777"/>
              <a:lumOff val="9608"/>
              <a:alphaOff val="0"/>
            </a:schemeClr>
          </a:fillRef>
          <a:effectRef idx="0">
            <a:schemeClr val="accent4">
              <a:hueOff val="9800891"/>
              <a:satOff val="-40777"/>
              <a:lumOff val="9608"/>
              <a:alphaOff val="0"/>
            </a:schemeClr>
          </a:effectRef>
          <a:fontRef idx="minor">
            <a:schemeClr val="lt1"/>
          </a:fontRef>
        </p:style>
        <p:txBody>
          <a:bodyPr/>
          <a:lstStyle/>
          <a:p>
            <a:pPr algn="ctr"/>
            <a:r>
              <a:rPr lang="en-US" sz="3000" b="1">
                <a:solidFill>
                  <a:srgbClr val="843C0C"/>
                </a:solidFill>
                <a:effectLst/>
                <a:latin typeface="Times New Roman" panose="02020603050405020304" pitchFamily="18" charset="0"/>
                <a:ea typeface="Times New Roman" panose="02020603050405020304" pitchFamily="18" charset="0"/>
              </a:rPr>
              <a:t>Đặc điểm nổi bậc của Apache Sqoop so với Apache Flume</a:t>
            </a:r>
            <a:endParaRPr lang="en-US" sz="3000">
              <a:effectLst/>
              <a:latin typeface="Times New Roman" panose="02020603050405020304" pitchFamily="18" charset="0"/>
              <a:ea typeface="Times New Roman" panose="02020603050405020304" pitchFamily="18" charset="0"/>
            </a:endParaRPr>
          </a:p>
          <a:p>
            <a:endParaRPr lang="en-US" sz="3000"/>
          </a:p>
        </p:txBody>
      </p:sp>
    </p:spTree>
    <p:extLst>
      <p:ext uri="{BB962C8B-B14F-4D97-AF65-F5344CB8AC3E}">
        <p14:creationId xmlns:p14="http://schemas.microsoft.com/office/powerpoint/2010/main" val="16811103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5622C-B5EE-8D21-4B6F-BB08856B1425}"/>
              </a:ext>
            </a:extLst>
          </p:cNvPr>
          <p:cNvSpPr txBox="1"/>
          <p:nvPr/>
        </p:nvSpPr>
        <p:spPr>
          <a:xfrm>
            <a:off x="4742791" y="2921168"/>
            <a:ext cx="2706418" cy="1015663"/>
          </a:xfrm>
          <a:prstGeom prst="rect">
            <a:avLst/>
          </a:prstGeom>
          <a:noFill/>
        </p:spPr>
        <p:txBody>
          <a:bodyPr wrap="square" rtlCol="0">
            <a:spAutoFit/>
          </a:bodyPr>
          <a:lstStyle/>
          <a:p>
            <a:pPr algn="ctr"/>
            <a:r>
              <a:rPr lang="en-US" altLang="ko-KR" sz="6000" b="1">
                <a:solidFill>
                  <a:schemeClr val="tx1">
                    <a:lumMod val="75000"/>
                    <a:lumOff val="25000"/>
                  </a:schemeClr>
                </a:solidFill>
                <a:latin typeface="Montserrat" pitchFamily="2" charset="0"/>
                <a:cs typeface="Arial" panose="020B0604020202020204" pitchFamily="34" charset="0"/>
              </a:rPr>
              <a:t>DEMO</a:t>
            </a:r>
            <a:endParaRPr lang="ko-KR" altLang="en-US" sz="6000" b="1">
              <a:solidFill>
                <a:schemeClr val="tx1">
                  <a:lumMod val="75000"/>
                  <a:lumOff val="25000"/>
                </a:schemeClr>
              </a:solidFill>
              <a:latin typeface="Montserrat" pitchFamily="2" charset="0"/>
              <a:cs typeface="Arial" panose="020B0604020202020204" pitchFamily="34" charset="0"/>
            </a:endParaRPr>
          </a:p>
        </p:txBody>
      </p:sp>
    </p:spTree>
    <p:extLst>
      <p:ext uri="{BB962C8B-B14F-4D97-AF65-F5344CB8AC3E}">
        <p14:creationId xmlns:p14="http://schemas.microsoft.com/office/powerpoint/2010/main" val="23330779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47D46C1-3402-5C1C-C439-07A7D1E332E0}"/>
              </a:ext>
            </a:extLst>
          </p:cNvPr>
          <p:cNvGrpSpPr/>
          <p:nvPr/>
        </p:nvGrpSpPr>
        <p:grpSpPr>
          <a:xfrm>
            <a:off x="1292556" y="1362972"/>
            <a:ext cx="3882560" cy="4132053"/>
            <a:chOff x="1292556" y="1362972"/>
            <a:chExt cx="3358796" cy="4132053"/>
          </a:xfrm>
        </p:grpSpPr>
        <p:sp>
          <p:nvSpPr>
            <p:cNvPr id="4" name="Rectangle: Rounded Corners 3">
              <a:extLst>
                <a:ext uri="{FF2B5EF4-FFF2-40B4-BE49-F238E27FC236}">
                  <a16:creationId xmlns:a16="http://schemas.microsoft.com/office/drawing/2014/main" id="{A274434F-DA83-845B-FAEA-9637CAC13543}"/>
                </a:ext>
              </a:extLst>
            </p:cNvPr>
            <p:cNvSpPr/>
            <p:nvPr/>
          </p:nvSpPr>
          <p:spPr>
            <a:xfrm>
              <a:off x="1292556" y="1362972"/>
              <a:ext cx="3358796" cy="4132053"/>
            </a:xfrm>
            <a:prstGeom prst="roundRect">
              <a:avLst/>
            </a:prstGeom>
            <a:noFill/>
            <a:ln w="28575" cap="flat">
              <a:solidFill>
                <a:srgbClr val="C00000">
                  <a:alpha val="50000"/>
                </a:srgbClr>
              </a:solidFill>
              <a:prstDash val="dash"/>
              <a:miter/>
            </a:ln>
          </p:spPr>
          <p:txBody>
            <a:bodyPr rtlCol="0" anchor="ctr"/>
            <a:lstStyle/>
            <a:p>
              <a:pPr marL="285750" indent="-285750" algn="just">
                <a:lnSpc>
                  <a:spcPct val="150000"/>
                </a:lnSpc>
                <a:buFont typeface="Arial" panose="020B0604020202020204" pitchFamily="34" charset="0"/>
                <a:buChar char="−"/>
              </a:pPr>
              <a:r>
                <a:rPr lang="en-US" sz="2000" err="1">
                  <a:latin typeface="Times New Roman" panose="02020603050405020304" pitchFamily="18" charset="0"/>
                  <a:cs typeface="Times New Roman" panose="02020603050405020304" pitchFamily="18" charset="0"/>
                </a:rPr>
                <a:t>Tải</a:t>
              </a:r>
              <a:r>
                <a:rPr lang="en-US" sz="2000">
                  <a:latin typeface="Times New Roman" panose="02020603050405020304" pitchFamily="18" charset="0"/>
                  <a:cs typeface="Times New Roman" panose="02020603050405020304" pitchFamily="18" charset="0"/>
                </a:rPr>
                <a:t> Apache Sqoop.</a:t>
              </a:r>
            </a:p>
            <a:p>
              <a:pPr marL="285750" indent="-285750" algn="just">
                <a:lnSpc>
                  <a:spcPct val="150000"/>
                </a:lnSpc>
                <a:buFont typeface="Arial" panose="020B0604020202020204" pitchFamily="34" charset="0"/>
                <a:buChar char="−"/>
              </a:pPr>
              <a:r>
                <a:rPr lang="en-US" sz="2000" err="1">
                  <a:latin typeface="Times New Roman" panose="02020603050405020304" pitchFamily="18" charset="0"/>
                  <a:cs typeface="Times New Roman" panose="02020603050405020304" pitchFamily="18" charset="0"/>
                </a:rPr>
                <a:t>Cấu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hình</a:t>
              </a:r>
              <a:r>
                <a:rPr lang="en-US" sz="2000">
                  <a:latin typeface="Times New Roman" panose="02020603050405020304" pitchFamily="18" charset="0"/>
                  <a:cs typeface="Times New Roman" panose="02020603050405020304" pitchFamily="18" charset="0"/>
                </a:rPr>
                <a:t> Apache Sqoop.</a:t>
              </a:r>
            </a:p>
          </p:txBody>
        </p:sp>
        <p:sp>
          <p:nvSpPr>
            <p:cNvPr id="6" name="TextBox 5">
              <a:extLst>
                <a:ext uri="{FF2B5EF4-FFF2-40B4-BE49-F238E27FC236}">
                  <a16:creationId xmlns:a16="http://schemas.microsoft.com/office/drawing/2014/main" id="{368EB178-2E4B-473A-B9D7-63C1CA228915}"/>
                </a:ext>
              </a:extLst>
            </p:cNvPr>
            <p:cNvSpPr txBox="1"/>
            <p:nvPr/>
          </p:nvSpPr>
          <p:spPr>
            <a:xfrm>
              <a:off x="1293567" y="1596595"/>
              <a:ext cx="3357785" cy="369332"/>
            </a:xfrm>
            <a:prstGeom prst="rect">
              <a:avLst/>
            </a:prstGeom>
            <a:noFill/>
          </p:spPr>
          <p:txBody>
            <a:bodyPr wrap="square" rtlCol="0">
              <a:spAutoFit/>
            </a:bodyPr>
            <a:lstStyle/>
            <a:p>
              <a:pPr algn="ctr"/>
              <a:r>
                <a:rPr lang="en-US">
                  <a:solidFill>
                    <a:srgbClr val="DC7272"/>
                  </a:solidFill>
                  <a:latin typeface="Montserrat Black" pitchFamily="2" charset="0"/>
                </a:rPr>
                <a:t>CÀI ĐẶT APACHE SQOOP</a:t>
              </a:r>
            </a:p>
          </p:txBody>
        </p:sp>
      </p:grpSp>
      <p:grpSp>
        <p:nvGrpSpPr>
          <p:cNvPr id="9" name="Group 8">
            <a:extLst>
              <a:ext uri="{FF2B5EF4-FFF2-40B4-BE49-F238E27FC236}">
                <a16:creationId xmlns:a16="http://schemas.microsoft.com/office/drawing/2014/main" id="{03C4E04A-BB4E-EE3F-D532-F3DBEC5C8CA1}"/>
              </a:ext>
            </a:extLst>
          </p:cNvPr>
          <p:cNvGrpSpPr/>
          <p:nvPr/>
        </p:nvGrpSpPr>
        <p:grpSpPr>
          <a:xfrm>
            <a:off x="7015873" y="1362972"/>
            <a:ext cx="3883571" cy="4132053"/>
            <a:chOff x="7015873" y="1362972"/>
            <a:chExt cx="3883571" cy="4132053"/>
          </a:xfrm>
        </p:grpSpPr>
        <p:sp>
          <p:nvSpPr>
            <p:cNvPr id="5" name="Rectangle: Rounded Corners 4">
              <a:extLst>
                <a:ext uri="{FF2B5EF4-FFF2-40B4-BE49-F238E27FC236}">
                  <a16:creationId xmlns:a16="http://schemas.microsoft.com/office/drawing/2014/main" id="{79E0CE9C-915D-160D-B103-CB71CA6A8EF5}"/>
                </a:ext>
              </a:extLst>
            </p:cNvPr>
            <p:cNvSpPr/>
            <p:nvPr/>
          </p:nvSpPr>
          <p:spPr>
            <a:xfrm>
              <a:off x="7016884" y="1362972"/>
              <a:ext cx="3882560" cy="4132053"/>
            </a:xfrm>
            <a:prstGeom prst="roundRect">
              <a:avLst/>
            </a:prstGeom>
            <a:noFill/>
            <a:ln w="28575" cap="flat">
              <a:solidFill>
                <a:srgbClr val="C00000">
                  <a:alpha val="50000"/>
                </a:srgbClr>
              </a:solidFill>
              <a:prstDash val="dash"/>
              <a:miter/>
            </a:ln>
          </p:spPr>
          <p:txBody>
            <a:bodyPr rtlCol="0" anchor="ctr"/>
            <a:lstStyle/>
            <a:p>
              <a:pPr marL="285750" indent="-285750" algn="just">
                <a:lnSpc>
                  <a:spcPct val="150000"/>
                </a:lnSpc>
                <a:buFont typeface="Arial" panose="020B0604020202020204" pitchFamily="34" charset="0"/>
                <a:buChar char="−"/>
              </a:pPr>
              <a:r>
                <a:rPr lang="en-US" sz="2000" err="1">
                  <a:latin typeface="Times New Roman" panose="02020603050405020304" pitchFamily="18" charset="0"/>
                  <a:cs typeface="Times New Roman" panose="02020603050405020304" pitchFamily="18" charset="0"/>
                </a:rPr>
                <a:t>Cài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đặt</a:t>
              </a:r>
              <a:r>
                <a:rPr lang="en-US" sz="2000">
                  <a:latin typeface="Times New Roman" panose="02020603050405020304" pitchFamily="18" charset="0"/>
                  <a:cs typeface="Times New Roman" panose="02020603050405020304" pitchFamily="18" charset="0"/>
                </a:rPr>
                <a:t> MySQL.</a:t>
              </a:r>
            </a:p>
            <a:p>
              <a:pPr marL="285750" indent="-285750" algn="just">
                <a:lnSpc>
                  <a:spcPct val="150000"/>
                </a:lnSpc>
                <a:buFont typeface="Arial" panose="020B0604020202020204" pitchFamily="34" charset="0"/>
                <a:buChar char="−"/>
              </a:pPr>
              <a:r>
                <a:rPr lang="en-US" sz="2000" err="1">
                  <a:latin typeface="Times New Roman" panose="02020603050405020304" pitchFamily="18" charset="0"/>
                  <a:cs typeface="Times New Roman" panose="02020603050405020304" pitchFamily="18" charset="0"/>
                </a:rPr>
                <a:t>Tạo</a:t>
              </a:r>
              <a:r>
                <a:rPr lang="en-US" sz="2000">
                  <a:latin typeface="Times New Roman" panose="02020603050405020304" pitchFamily="18" charset="0"/>
                  <a:cs typeface="Times New Roman" panose="02020603050405020304" pitchFamily="18" charset="0"/>
                </a:rPr>
                <a:t> Database </a:t>
              </a:r>
              <a:r>
                <a:rPr lang="en-US" sz="2000" err="1">
                  <a:latin typeface="Times New Roman" panose="02020603050405020304" pitchFamily="18" charset="0"/>
                  <a:cs typeface="Times New Roman" panose="02020603050405020304" pitchFamily="18" charset="0"/>
                </a:rPr>
                <a:t>trong</a:t>
              </a:r>
              <a:r>
                <a:rPr lang="en-US" sz="2000">
                  <a:latin typeface="Times New Roman" panose="02020603050405020304" pitchFamily="18" charset="0"/>
                  <a:cs typeface="Times New Roman" panose="02020603050405020304" pitchFamily="18" charset="0"/>
                </a:rPr>
                <a:t> MySQL.</a:t>
              </a:r>
            </a:p>
            <a:p>
              <a:pPr marL="285750" indent="-285750" algn="just">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Import </a:t>
              </a:r>
              <a:r>
                <a:rPr lang="en-US" sz="2000" err="1">
                  <a:latin typeface="Times New Roman" panose="02020603050405020304" pitchFamily="18" charset="0"/>
                  <a:cs typeface="Times New Roman" panose="02020603050405020304" pitchFamily="18" charset="0"/>
                </a:rPr>
                <a:t>và</a:t>
              </a:r>
              <a:r>
                <a:rPr lang="en-US" sz="2000">
                  <a:latin typeface="Times New Roman" panose="02020603050405020304" pitchFamily="18" charset="0"/>
                  <a:cs typeface="Times New Roman" panose="02020603050405020304" pitchFamily="18" charset="0"/>
                </a:rPr>
                <a:t> Export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giữa</a:t>
              </a:r>
              <a:r>
                <a:rPr lang="en-US" sz="2000">
                  <a:latin typeface="Times New Roman" panose="02020603050405020304" pitchFamily="18" charset="0"/>
                  <a:cs typeface="Times New Roman" panose="02020603050405020304" pitchFamily="18" charset="0"/>
                </a:rPr>
                <a:t> HDFS </a:t>
              </a:r>
              <a:r>
                <a:rPr lang="en-US" sz="2000" err="1">
                  <a:latin typeface="Times New Roman" panose="02020603050405020304" pitchFamily="18" charset="0"/>
                  <a:cs typeface="Times New Roman" panose="02020603050405020304" pitchFamily="18" charset="0"/>
                </a:rPr>
                <a:t>và</a:t>
              </a:r>
              <a:r>
                <a:rPr lang="en-US" sz="2000">
                  <a:latin typeface="Times New Roman" panose="02020603050405020304" pitchFamily="18" charset="0"/>
                  <a:cs typeface="Times New Roman" panose="02020603050405020304" pitchFamily="18" charset="0"/>
                </a:rPr>
                <a:t> MySQL.</a:t>
              </a:r>
            </a:p>
          </p:txBody>
        </p:sp>
        <p:sp>
          <p:nvSpPr>
            <p:cNvPr id="7" name="TextBox 6">
              <a:extLst>
                <a:ext uri="{FF2B5EF4-FFF2-40B4-BE49-F238E27FC236}">
                  <a16:creationId xmlns:a16="http://schemas.microsoft.com/office/drawing/2014/main" id="{CADF99F7-87CC-7E61-38B3-A398FCB6FD37}"/>
                </a:ext>
              </a:extLst>
            </p:cNvPr>
            <p:cNvSpPr txBox="1"/>
            <p:nvPr/>
          </p:nvSpPr>
          <p:spPr>
            <a:xfrm>
              <a:off x="7015873" y="1458095"/>
              <a:ext cx="3882560" cy="646331"/>
            </a:xfrm>
            <a:prstGeom prst="rect">
              <a:avLst/>
            </a:prstGeom>
            <a:noFill/>
          </p:spPr>
          <p:txBody>
            <a:bodyPr wrap="square" rtlCol="0">
              <a:spAutoFit/>
            </a:bodyPr>
            <a:lstStyle/>
            <a:p>
              <a:pPr algn="ctr"/>
              <a:r>
                <a:rPr lang="en-US">
                  <a:solidFill>
                    <a:srgbClr val="DC7272"/>
                  </a:solidFill>
                  <a:latin typeface="Montserrat Black" pitchFamily="2" charset="0"/>
                </a:rPr>
                <a:t>CHUYỂN DỮ LIỆU </a:t>
              </a:r>
            </a:p>
            <a:p>
              <a:pPr algn="ctr"/>
              <a:r>
                <a:rPr lang="en-US">
                  <a:solidFill>
                    <a:srgbClr val="DC7272"/>
                  </a:solidFill>
                  <a:latin typeface="Montserrat Black" pitchFamily="2" charset="0"/>
                </a:rPr>
                <a:t>GIỮA MYSQL VÀ HADOOP</a:t>
              </a:r>
            </a:p>
          </p:txBody>
        </p:sp>
      </p:grpSp>
      <p:sp>
        <p:nvSpPr>
          <p:cNvPr id="8" name="Arrow: Right 7">
            <a:extLst>
              <a:ext uri="{FF2B5EF4-FFF2-40B4-BE49-F238E27FC236}">
                <a16:creationId xmlns:a16="http://schemas.microsoft.com/office/drawing/2014/main" id="{4A52357F-4FC4-5FCC-330B-0CDBFCC76362}"/>
              </a:ext>
            </a:extLst>
          </p:cNvPr>
          <p:cNvSpPr/>
          <p:nvPr/>
        </p:nvSpPr>
        <p:spPr>
          <a:xfrm>
            <a:off x="5572327" y="3107987"/>
            <a:ext cx="1047345" cy="642025"/>
          </a:xfrm>
          <a:prstGeom prst="rightArrow">
            <a:avLst/>
          </a:prstGeom>
          <a:solidFill>
            <a:srgbClr val="E18787"/>
          </a:solidFill>
          <a:ln w="9525" cap="flat">
            <a:noFill/>
            <a:prstDash val="solid"/>
            <a:miter/>
          </a:ln>
        </p:spPr>
        <p:txBody>
          <a:bodyPr rtlCol="0" anchor="ctr"/>
          <a:lstStyle/>
          <a:p>
            <a:pPr algn="l"/>
            <a:endParaRPr lang="en-US"/>
          </a:p>
        </p:txBody>
      </p:sp>
    </p:spTree>
    <p:extLst>
      <p:ext uri="{BB962C8B-B14F-4D97-AF65-F5344CB8AC3E}">
        <p14:creationId xmlns:p14="http://schemas.microsoft.com/office/powerpoint/2010/main" val="2488019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25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1" name="직선 연결선 3">
            <a:extLst>
              <a:ext uri="{FF2B5EF4-FFF2-40B4-BE49-F238E27FC236}">
                <a16:creationId xmlns:a16="http://schemas.microsoft.com/office/drawing/2014/main" id="{C8FC47BC-77BE-4D67-39F7-EAD44E5E1BC2}"/>
              </a:ext>
            </a:extLst>
          </p:cNvPr>
          <p:cNvCxnSpPr>
            <a:cxnSpLocks/>
          </p:cNvCxnSpPr>
          <p:nvPr/>
        </p:nvCxnSpPr>
        <p:spPr>
          <a:xfrm>
            <a:off x="600074" y="3430009"/>
            <a:ext cx="10972800" cy="0"/>
          </a:xfrm>
          <a:prstGeom prst="line">
            <a:avLst/>
          </a:prstGeom>
          <a:ln w="88900" cap="rnd">
            <a:solidFill>
              <a:schemeClr val="bg1">
                <a:lumMod val="85000"/>
              </a:schemeClr>
            </a:solidFill>
            <a:beve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5FE5F31-5E77-4F1B-ADCD-B30D657F39CC}"/>
              </a:ext>
            </a:extLst>
          </p:cNvPr>
          <p:cNvSpPr txBox="1"/>
          <p:nvPr/>
        </p:nvSpPr>
        <p:spPr>
          <a:xfrm>
            <a:off x="1156666" y="1039592"/>
            <a:ext cx="4929808" cy="646331"/>
          </a:xfrm>
          <a:prstGeom prst="rect">
            <a:avLst/>
          </a:prstGeom>
          <a:noFill/>
        </p:spPr>
        <p:txBody>
          <a:bodyPr wrap="square" rtlCol="0">
            <a:spAutoFit/>
          </a:bodyPr>
          <a:lstStyle/>
          <a:p>
            <a:r>
              <a:rPr lang="en-US" altLang="ko-KR" sz="3600" b="1">
                <a:solidFill>
                  <a:schemeClr val="tx1">
                    <a:lumMod val="75000"/>
                    <a:lumOff val="25000"/>
                  </a:schemeClr>
                </a:solidFill>
                <a:latin typeface="Montserrat" pitchFamily="2" charset="0"/>
                <a:cs typeface="Arial" panose="020B0604020202020204" pitchFamily="34" charset="0"/>
              </a:rPr>
              <a:t>NỘI DUNG</a:t>
            </a:r>
            <a:endParaRPr lang="ko-KR" altLang="en-US" sz="3600" b="1">
              <a:solidFill>
                <a:schemeClr val="tx1">
                  <a:lumMod val="75000"/>
                  <a:lumOff val="25000"/>
                </a:schemeClr>
              </a:solidFill>
              <a:latin typeface="Montserrat" pitchFamily="2" charset="0"/>
              <a:cs typeface="Arial" panose="020B0604020202020204" pitchFamily="34" charset="0"/>
            </a:endParaRPr>
          </a:p>
        </p:txBody>
      </p:sp>
      <p:grpSp>
        <p:nvGrpSpPr>
          <p:cNvPr id="4" name="Group 3">
            <a:extLst>
              <a:ext uri="{FF2B5EF4-FFF2-40B4-BE49-F238E27FC236}">
                <a16:creationId xmlns:a16="http://schemas.microsoft.com/office/drawing/2014/main" id="{8F710913-6152-A940-FFD5-E9DF50B5311E}"/>
              </a:ext>
            </a:extLst>
          </p:cNvPr>
          <p:cNvGrpSpPr/>
          <p:nvPr/>
        </p:nvGrpSpPr>
        <p:grpSpPr>
          <a:xfrm>
            <a:off x="6564717" y="3029999"/>
            <a:ext cx="1919358" cy="1797703"/>
            <a:chOff x="6564717" y="3029999"/>
            <a:chExt cx="1919358" cy="1797703"/>
          </a:xfrm>
        </p:grpSpPr>
        <p:sp>
          <p:nvSpPr>
            <p:cNvPr id="78" name="타원 77">
              <a:extLst>
                <a:ext uri="{FF2B5EF4-FFF2-40B4-BE49-F238E27FC236}">
                  <a16:creationId xmlns:a16="http://schemas.microsoft.com/office/drawing/2014/main" id="{0E5C89BD-D950-49C9-91DB-BDDE842D3001}"/>
                </a:ext>
              </a:extLst>
            </p:cNvPr>
            <p:cNvSpPr/>
            <p:nvPr/>
          </p:nvSpPr>
          <p:spPr>
            <a:xfrm>
              <a:off x="7143397" y="3029999"/>
              <a:ext cx="761998" cy="761996"/>
            </a:xfrm>
            <a:prstGeom prst="ellipse">
              <a:avLst/>
            </a:prstGeom>
            <a:solidFill>
              <a:srgbClr val="D33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200">
                  <a:latin typeface="Poppins Black" panose="00000A00000000000000" pitchFamily="2" charset="0"/>
                  <a:cs typeface="Poppins Black" panose="00000A00000000000000" pitchFamily="2" charset="0"/>
                </a:rPr>
                <a:t>3</a:t>
              </a:r>
              <a:endParaRPr lang="ko-KR" altLang="en-US" sz="2200">
                <a:latin typeface="Poppins Black" panose="00000A00000000000000" pitchFamily="2" charset="0"/>
                <a:cs typeface="Poppins Black" panose="00000A00000000000000" pitchFamily="2" charset="0"/>
              </a:endParaRPr>
            </a:p>
          </p:txBody>
        </p:sp>
        <p:sp>
          <p:nvSpPr>
            <p:cNvPr id="99" name="직사각형 38">
              <a:extLst>
                <a:ext uri="{FF2B5EF4-FFF2-40B4-BE49-F238E27FC236}">
                  <a16:creationId xmlns:a16="http://schemas.microsoft.com/office/drawing/2014/main" id="{62407F71-63FC-E3B1-5A95-B0DF99A6B909}"/>
                </a:ext>
              </a:extLst>
            </p:cNvPr>
            <p:cNvSpPr/>
            <p:nvPr/>
          </p:nvSpPr>
          <p:spPr>
            <a:xfrm>
              <a:off x="6564717" y="3867374"/>
              <a:ext cx="1919358" cy="960328"/>
            </a:xfrm>
            <a:prstGeom prst="rect">
              <a:avLst/>
            </a:prstGeom>
            <a:noFill/>
          </p:spPr>
          <p:txBody>
            <a:bodyPr wrap="square" rtlCol="0">
              <a:spAutoFit/>
            </a:bodyPr>
            <a:lstStyle/>
            <a:p>
              <a:pPr algn="ctr">
                <a:lnSpc>
                  <a:spcPct val="150000"/>
                </a:lnSpc>
              </a:pP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ƯU ĐIỂM – </a:t>
              </a:r>
            </a:p>
            <a:p>
              <a:pPr algn="ctr">
                <a:lnSpc>
                  <a:spcPct val="150000"/>
                </a:lnSpc>
              </a:pP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NHƯỢC ĐIỂM</a:t>
              </a:r>
            </a:p>
          </p:txBody>
        </p:sp>
      </p:grpSp>
      <p:grpSp>
        <p:nvGrpSpPr>
          <p:cNvPr id="5" name="Group 4">
            <a:extLst>
              <a:ext uri="{FF2B5EF4-FFF2-40B4-BE49-F238E27FC236}">
                <a16:creationId xmlns:a16="http://schemas.microsoft.com/office/drawing/2014/main" id="{ED7F39EB-54EA-2927-CF52-731218232D5F}"/>
              </a:ext>
            </a:extLst>
          </p:cNvPr>
          <p:cNvGrpSpPr/>
          <p:nvPr/>
        </p:nvGrpSpPr>
        <p:grpSpPr>
          <a:xfrm>
            <a:off x="9230828" y="3063102"/>
            <a:ext cx="2400297" cy="1284436"/>
            <a:chOff x="9230828" y="3063102"/>
            <a:chExt cx="2400297" cy="1284436"/>
          </a:xfrm>
        </p:grpSpPr>
        <p:sp>
          <p:nvSpPr>
            <p:cNvPr id="70" name="타원 69">
              <a:extLst>
                <a:ext uri="{FF2B5EF4-FFF2-40B4-BE49-F238E27FC236}">
                  <a16:creationId xmlns:a16="http://schemas.microsoft.com/office/drawing/2014/main" id="{84C9DF7C-C898-46D1-A69E-EBF03E606FA1}"/>
                </a:ext>
              </a:extLst>
            </p:cNvPr>
            <p:cNvSpPr/>
            <p:nvPr/>
          </p:nvSpPr>
          <p:spPr>
            <a:xfrm>
              <a:off x="10021703" y="3063102"/>
              <a:ext cx="761998" cy="761996"/>
            </a:xfrm>
            <a:prstGeom prst="ellipse">
              <a:avLst/>
            </a:prstGeom>
            <a:solidFill>
              <a:srgbClr val="D33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200">
                  <a:latin typeface="Poppins Black" panose="00000A00000000000000" pitchFamily="2" charset="0"/>
                  <a:cs typeface="Poppins Black" panose="00000A00000000000000" pitchFamily="2" charset="0"/>
                </a:rPr>
                <a:t>4</a:t>
              </a:r>
              <a:endParaRPr lang="ko-KR" altLang="en-US" sz="2200">
                <a:latin typeface="Poppins Black" panose="00000A00000000000000" pitchFamily="2" charset="0"/>
                <a:cs typeface="Poppins Black" panose="00000A00000000000000" pitchFamily="2" charset="0"/>
              </a:endParaRPr>
            </a:p>
          </p:txBody>
        </p:sp>
        <p:sp>
          <p:nvSpPr>
            <p:cNvPr id="100" name="직사각형 38">
              <a:extLst>
                <a:ext uri="{FF2B5EF4-FFF2-40B4-BE49-F238E27FC236}">
                  <a16:creationId xmlns:a16="http://schemas.microsoft.com/office/drawing/2014/main" id="{87910667-E85A-74E8-01E0-F81D27AFD288}"/>
                </a:ext>
              </a:extLst>
            </p:cNvPr>
            <p:cNvSpPr/>
            <p:nvPr/>
          </p:nvSpPr>
          <p:spPr>
            <a:xfrm>
              <a:off x="9230828" y="3947428"/>
              <a:ext cx="2400297" cy="400110"/>
            </a:xfrm>
            <a:prstGeom prst="rect">
              <a:avLst/>
            </a:prstGeom>
            <a:noFill/>
          </p:spPr>
          <p:txBody>
            <a:bodyPr wrap="square" rtlCol="0">
              <a:spAutoFit/>
            </a:bodyPr>
            <a:lstStyle/>
            <a:p>
              <a:pPr algn="ct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DEMO</a:t>
              </a:r>
            </a:p>
          </p:txBody>
        </p:sp>
      </p:grpSp>
      <p:grpSp>
        <p:nvGrpSpPr>
          <p:cNvPr id="13" name="Group 12">
            <a:extLst>
              <a:ext uri="{FF2B5EF4-FFF2-40B4-BE49-F238E27FC236}">
                <a16:creationId xmlns:a16="http://schemas.microsoft.com/office/drawing/2014/main" id="{8D05BA72-D5E9-7A29-9445-6C22DDA735A1}"/>
              </a:ext>
            </a:extLst>
          </p:cNvPr>
          <p:cNvGrpSpPr/>
          <p:nvPr/>
        </p:nvGrpSpPr>
        <p:grpSpPr>
          <a:xfrm>
            <a:off x="618249" y="3063102"/>
            <a:ext cx="2400297" cy="1284436"/>
            <a:chOff x="9230828" y="3063102"/>
            <a:chExt cx="2400297" cy="1284436"/>
          </a:xfrm>
        </p:grpSpPr>
        <p:sp>
          <p:nvSpPr>
            <p:cNvPr id="14" name="타원 69">
              <a:extLst>
                <a:ext uri="{FF2B5EF4-FFF2-40B4-BE49-F238E27FC236}">
                  <a16:creationId xmlns:a16="http://schemas.microsoft.com/office/drawing/2014/main" id="{D83200FC-37BB-40A4-8179-196A44057DFF}"/>
                </a:ext>
              </a:extLst>
            </p:cNvPr>
            <p:cNvSpPr/>
            <p:nvPr/>
          </p:nvSpPr>
          <p:spPr>
            <a:xfrm>
              <a:off x="10021703" y="3063102"/>
              <a:ext cx="761998" cy="761996"/>
            </a:xfrm>
            <a:prstGeom prst="ellipse">
              <a:avLst/>
            </a:prstGeom>
            <a:solidFill>
              <a:srgbClr val="D33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200">
                  <a:latin typeface="Poppins Black" panose="00000A00000000000000" pitchFamily="2" charset="0"/>
                  <a:cs typeface="Poppins Black" panose="00000A00000000000000" pitchFamily="2" charset="0"/>
                </a:rPr>
                <a:t>1</a:t>
              </a:r>
              <a:endParaRPr lang="ko-KR" altLang="en-US" sz="2200">
                <a:latin typeface="Poppins Black" panose="00000A00000000000000" pitchFamily="2" charset="0"/>
                <a:cs typeface="Poppins Black" panose="00000A00000000000000" pitchFamily="2" charset="0"/>
              </a:endParaRPr>
            </a:p>
          </p:txBody>
        </p:sp>
        <p:sp>
          <p:nvSpPr>
            <p:cNvPr id="15" name="직사각형 38">
              <a:extLst>
                <a:ext uri="{FF2B5EF4-FFF2-40B4-BE49-F238E27FC236}">
                  <a16:creationId xmlns:a16="http://schemas.microsoft.com/office/drawing/2014/main" id="{2C438A6B-595F-9AA3-AF7E-E9749463E3C2}"/>
                </a:ext>
              </a:extLst>
            </p:cNvPr>
            <p:cNvSpPr/>
            <p:nvPr/>
          </p:nvSpPr>
          <p:spPr>
            <a:xfrm>
              <a:off x="9230828" y="3947428"/>
              <a:ext cx="2400297" cy="400110"/>
            </a:xfrm>
            <a:prstGeom prst="rect">
              <a:avLst/>
            </a:prstGeom>
            <a:noFill/>
          </p:spPr>
          <p:txBody>
            <a:bodyPr wrap="square" rtlCol="0">
              <a:spAutoFit/>
            </a:bodyPr>
            <a:lstStyle/>
            <a:p>
              <a:pPr algn="ct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GIỚI THIỆU</a:t>
              </a:r>
            </a:p>
          </p:txBody>
        </p:sp>
      </p:grpSp>
      <p:grpSp>
        <p:nvGrpSpPr>
          <p:cNvPr id="25" name="Group 24">
            <a:extLst>
              <a:ext uri="{FF2B5EF4-FFF2-40B4-BE49-F238E27FC236}">
                <a16:creationId xmlns:a16="http://schemas.microsoft.com/office/drawing/2014/main" id="{817E38C3-3F26-D849-31A4-2B4E9F3C322B}"/>
              </a:ext>
            </a:extLst>
          </p:cNvPr>
          <p:cNvGrpSpPr/>
          <p:nvPr/>
        </p:nvGrpSpPr>
        <p:grpSpPr>
          <a:xfrm>
            <a:off x="3697580" y="3029999"/>
            <a:ext cx="1919358" cy="1797703"/>
            <a:chOff x="6564717" y="3029999"/>
            <a:chExt cx="1919358" cy="1797703"/>
          </a:xfrm>
        </p:grpSpPr>
        <p:sp>
          <p:nvSpPr>
            <p:cNvPr id="26" name="타원 77">
              <a:extLst>
                <a:ext uri="{FF2B5EF4-FFF2-40B4-BE49-F238E27FC236}">
                  <a16:creationId xmlns:a16="http://schemas.microsoft.com/office/drawing/2014/main" id="{CD90ADBE-47E4-D022-2ABE-93B5FBC027D7}"/>
                </a:ext>
              </a:extLst>
            </p:cNvPr>
            <p:cNvSpPr/>
            <p:nvPr/>
          </p:nvSpPr>
          <p:spPr>
            <a:xfrm>
              <a:off x="7143397" y="3029999"/>
              <a:ext cx="761998" cy="761996"/>
            </a:xfrm>
            <a:prstGeom prst="ellipse">
              <a:avLst/>
            </a:prstGeom>
            <a:solidFill>
              <a:srgbClr val="D33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200">
                  <a:latin typeface="Poppins Black" panose="00000A00000000000000" pitchFamily="2" charset="0"/>
                  <a:cs typeface="Poppins Black" panose="00000A00000000000000" pitchFamily="2" charset="0"/>
                </a:rPr>
                <a:t>2</a:t>
              </a:r>
              <a:endParaRPr lang="ko-KR" altLang="en-US" sz="2200">
                <a:latin typeface="Poppins Black" panose="00000A00000000000000" pitchFamily="2" charset="0"/>
                <a:cs typeface="Poppins Black" panose="00000A00000000000000" pitchFamily="2" charset="0"/>
              </a:endParaRPr>
            </a:p>
          </p:txBody>
        </p:sp>
        <p:sp>
          <p:nvSpPr>
            <p:cNvPr id="27" name="직사각형 38">
              <a:extLst>
                <a:ext uri="{FF2B5EF4-FFF2-40B4-BE49-F238E27FC236}">
                  <a16:creationId xmlns:a16="http://schemas.microsoft.com/office/drawing/2014/main" id="{19BE8494-ACB7-8ED4-A72D-3824714590ED}"/>
                </a:ext>
              </a:extLst>
            </p:cNvPr>
            <p:cNvSpPr/>
            <p:nvPr/>
          </p:nvSpPr>
          <p:spPr>
            <a:xfrm>
              <a:off x="6564717" y="3867374"/>
              <a:ext cx="1919358" cy="960328"/>
            </a:xfrm>
            <a:prstGeom prst="rect">
              <a:avLst/>
            </a:prstGeom>
            <a:noFill/>
          </p:spPr>
          <p:txBody>
            <a:bodyPr wrap="square" rtlCol="0">
              <a:spAutoFit/>
            </a:bodyPr>
            <a:lstStyle/>
            <a:p>
              <a:pPr algn="ctr">
                <a:lnSpc>
                  <a:spcPct val="150000"/>
                </a:lnSpc>
              </a:pP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KIẾN TRÚC – </a:t>
              </a:r>
            </a:p>
            <a:p>
              <a:pPr algn="ctr">
                <a:lnSpc>
                  <a:spcPct val="150000"/>
                </a:lnSpc>
              </a:pP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HOẠT ĐỘNG</a:t>
              </a:r>
            </a:p>
          </p:txBody>
        </p:sp>
      </p:grpSp>
    </p:spTree>
    <p:extLst>
      <p:ext uri="{BB962C8B-B14F-4D97-AF65-F5344CB8AC3E}">
        <p14:creationId xmlns:p14="http://schemas.microsoft.com/office/powerpoint/2010/main" val="16799259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C4CE19-8AD0-ABFB-DA8C-ECE70EC35636}"/>
              </a:ext>
            </a:extLst>
          </p:cNvPr>
          <p:cNvSpPr txBox="1"/>
          <p:nvPr/>
        </p:nvSpPr>
        <p:spPr>
          <a:xfrm>
            <a:off x="2847286" y="2507100"/>
            <a:ext cx="6497428" cy="1231106"/>
          </a:xfrm>
          <a:prstGeom prst="rect">
            <a:avLst/>
          </a:prstGeom>
          <a:noFill/>
        </p:spPr>
        <p:txBody>
          <a:bodyPr wrap="square" rtlCol="0">
            <a:spAutoFit/>
          </a:bodyPr>
          <a:lstStyle/>
          <a:p>
            <a:pPr algn="ctr"/>
            <a:r>
              <a:rPr lang="en-US" altLang="ko-KR" sz="7400" b="1">
                <a:solidFill>
                  <a:schemeClr val="tx1">
                    <a:lumMod val="75000"/>
                    <a:lumOff val="25000"/>
                  </a:schemeClr>
                </a:solidFill>
                <a:latin typeface="Montserrat" pitchFamily="2" charset="0"/>
                <a:cs typeface="Arial" panose="020B0604020202020204" pitchFamily="34" charset="0"/>
              </a:rPr>
              <a:t>THANK YOU</a:t>
            </a:r>
            <a:endParaRPr lang="ko-KR" altLang="en-US" sz="7400" b="1">
              <a:solidFill>
                <a:schemeClr val="tx1">
                  <a:lumMod val="75000"/>
                  <a:lumOff val="25000"/>
                </a:schemeClr>
              </a:solidFill>
              <a:latin typeface="Montserrat" pitchFamily="2" charset="0"/>
              <a:cs typeface="Arial" panose="020B0604020202020204" pitchFamily="34" charset="0"/>
            </a:endParaRPr>
          </a:p>
        </p:txBody>
      </p:sp>
      <p:sp>
        <p:nvSpPr>
          <p:cNvPr id="3" name="TextBox 2">
            <a:extLst>
              <a:ext uri="{FF2B5EF4-FFF2-40B4-BE49-F238E27FC236}">
                <a16:creationId xmlns:a16="http://schemas.microsoft.com/office/drawing/2014/main" id="{EEA7C36E-0B5B-F8BB-1F53-9DF9ACAA120A}"/>
              </a:ext>
            </a:extLst>
          </p:cNvPr>
          <p:cNvSpPr txBox="1"/>
          <p:nvPr/>
        </p:nvSpPr>
        <p:spPr>
          <a:xfrm>
            <a:off x="3093303" y="3738206"/>
            <a:ext cx="3377945" cy="307777"/>
          </a:xfrm>
          <a:prstGeom prst="rect">
            <a:avLst/>
          </a:prstGeom>
          <a:solidFill>
            <a:srgbClr val="D33B3B"/>
          </a:solidFill>
        </p:spPr>
        <p:txBody>
          <a:bodyPr wrap="square" rtlCol="0">
            <a:spAutoFit/>
          </a:bodyPr>
          <a:lstStyle/>
          <a:p>
            <a:pPr algn="ctr"/>
            <a:r>
              <a:rPr lang="en-US" sz="1400">
                <a:solidFill>
                  <a:schemeClr val="bg1"/>
                </a:solidFill>
                <a:latin typeface="Lato" panose="020F0502020204030203" pitchFamily="34" charset="0"/>
                <a:cs typeface="Times New Roman" panose="02020603050405020304" pitchFamily="18" charset="0"/>
              </a:rPr>
              <a:t>THANK YOU FOR ATTENTION</a:t>
            </a:r>
          </a:p>
        </p:txBody>
      </p:sp>
    </p:spTree>
    <p:extLst>
      <p:ext uri="{BB962C8B-B14F-4D97-AF65-F5344CB8AC3E}">
        <p14:creationId xmlns:p14="http://schemas.microsoft.com/office/powerpoint/2010/main" val="1422929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5622C-B5EE-8D21-4B6F-BB08856B1425}"/>
              </a:ext>
            </a:extLst>
          </p:cNvPr>
          <p:cNvSpPr txBox="1"/>
          <p:nvPr/>
        </p:nvSpPr>
        <p:spPr>
          <a:xfrm>
            <a:off x="3649455" y="2921168"/>
            <a:ext cx="4893090" cy="1015663"/>
          </a:xfrm>
          <a:prstGeom prst="rect">
            <a:avLst/>
          </a:prstGeom>
          <a:noFill/>
        </p:spPr>
        <p:txBody>
          <a:bodyPr wrap="square" rtlCol="0">
            <a:spAutoFit/>
          </a:bodyPr>
          <a:lstStyle/>
          <a:p>
            <a:pPr algn="ctr"/>
            <a:r>
              <a:rPr lang="en-US" altLang="ko-KR" sz="6000" b="1">
                <a:solidFill>
                  <a:schemeClr val="tx1">
                    <a:lumMod val="75000"/>
                    <a:lumOff val="25000"/>
                  </a:schemeClr>
                </a:solidFill>
                <a:latin typeface="Montserrat" pitchFamily="2" charset="0"/>
                <a:cs typeface="Arial" panose="020B0604020202020204" pitchFamily="34" charset="0"/>
              </a:rPr>
              <a:t>GIỚI THIỆU</a:t>
            </a:r>
            <a:endParaRPr lang="ko-KR" altLang="en-US" sz="6000" b="1">
              <a:solidFill>
                <a:schemeClr val="tx1">
                  <a:lumMod val="75000"/>
                  <a:lumOff val="25000"/>
                </a:schemeClr>
              </a:solidFill>
              <a:latin typeface="Montserrat" pitchFamily="2" charset="0"/>
              <a:cs typeface="Arial" panose="020B0604020202020204" pitchFamily="34" charset="0"/>
            </a:endParaRPr>
          </a:p>
        </p:txBody>
      </p:sp>
    </p:spTree>
    <p:extLst>
      <p:ext uri="{BB962C8B-B14F-4D97-AF65-F5344CB8AC3E}">
        <p14:creationId xmlns:p14="http://schemas.microsoft.com/office/powerpoint/2010/main" val="56042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7086600"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SQOOP LÀ GÌ?</a:t>
            </a:r>
            <a:endParaRPr lang="ko-KR" altLang="en-US" sz="2800" b="1">
              <a:solidFill>
                <a:schemeClr val="tx1">
                  <a:lumMod val="75000"/>
                  <a:lumOff val="25000"/>
                </a:schemeClr>
              </a:solidFill>
              <a:latin typeface="Montserrat" pitchFamily="2" charset="0"/>
              <a:cs typeface="Arial" panose="020B0604020202020204" pitchFamily="34" charset="0"/>
            </a:endParaRPr>
          </a:p>
        </p:txBody>
      </p:sp>
      <p:sp>
        <p:nvSpPr>
          <p:cNvPr id="2" name="TextBox 1">
            <a:extLst>
              <a:ext uri="{FF2B5EF4-FFF2-40B4-BE49-F238E27FC236}">
                <a16:creationId xmlns:a16="http://schemas.microsoft.com/office/drawing/2014/main" id="{2E496BEB-8FF9-558A-A8F1-A5AF05744C2E}"/>
              </a:ext>
            </a:extLst>
          </p:cNvPr>
          <p:cNvSpPr txBox="1"/>
          <p:nvPr/>
        </p:nvSpPr>
        <p:spPr>
          <a:xfrm>
            <a:off x="707488" y="1381023"/>
            <a:ext cx="10777023" cy="2426626"/>
          </a:xfrm>
          <a:prstGeom prst="rect">
            <a:avLst/>
          </a:prstGeom>
          <a:noFill/>
        </p:spPr>
        <p:txBody>
          <a:bodyPr wrap="square" rtlCol="0">
            <a:spAutoFit/>
          </a:bodyPr>
          <a:lstStyle/>
          <a:p>
            <a:pPr algn="just">
              <a:lnSpc>
                <a:spcPct val="150000"/>
              </a:lnSpc>
            </a:pPr>
            <a:r>
              <a:rPr lang="en-US" sz="2000">
                <a:effectLst/>
                <a:latin typeface="Times New Roman" panose="02020603050405020304" pitchFamily="18" charset="0"/>
                <a:ea typeface="Times New Roman" panose="02020603050405020304" pitchFamily="18" charset="0"/>
              </a:rPr>
              <a:t>Apache Sqoop </a:t>
            </a:r>
            <a:r>
              <a:rPr lang="en-US" sz="2000" err="1">
                <a:effectLst/>
                <a:latin typeface="Times New Roman" panose="02020603050405020304" pitchFamily="18" charset="0"/>
                <a:ea typeface="Times New Roman" panose="02020603050405020304" pitchFamily="18" charset="0"/>
              </a:rPr>
              <a:t>là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một</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công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cụ</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mã</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nguồn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mở</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dụng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để</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chuyển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đổi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giữa</a:t>
            </a:r>
            <a:r>
              <a:rPr lang="en-US" sz="2000">
                <a:effectLst/>
                <a:latin typeface="Times New Roman" panose="02020603050405020304" pitchFamily="18" charset="0"/>
                <a:ea typeface="Times New Roman" panose="02020603050405020304" pitchFamily="18" charset="0"/>
              </a:rPr>
              <a:t> Hadoop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các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kho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có</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cấu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trúc</a:t>
            </a:r>
            <a:r>
              <a:rPr lang="en-US" sz="2000">
                <a:effectLst/>
                <a:latin typeface="Times New Roman" panose="02020603050405020304" pitchFamily="18" charset="0"/>
                <a:ea typeface="Times New Roman" panose="02020603050405020304" pitchFamily="18" charset="0"/>
              </a:rPr>
              <a:t>. Sqoop </a:t>
            </a:r>
            <a:r>
              <a:rPr lang="en-US" sz="2000" err="1">
                <a:effectLst/>
                <a:latin typeface="Times New Roman" panose="02020603050405020304" pitchFamily="18" charset="0"/>
                <a:ea typeface="Times New Roman" panose="02020603050405020304" pitchFamily="18" charset="0"/>
              </a:rPr>
              <a:t>chuyển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từ</a:t>
            </a:r>
            <a:r>
              <a:rPr lang="en-US" sz="2000">
                <a:effectLst/>
                <a:latin typeface="Times New Roman" panose="02020603050405020304" pitchFamily="18" charset="0"/>
                <a:ea typeface="Times New Roman" panose="02020603050405020304" pitchFamily="18" charset="0"/>
              </a:rPr>
              <a:t> RDBMS (</a:t>
            </a:r>
            <a:r>
              <a:rPr lang="en-US" sz="2000" err="1">
                <a:effectLst/>
                <a:latin typeface="Times New Roman" panose="02020603050405020304" pitchFamily="18" charset="0"/>
                <a:ea typeface="Times New Roman" panose="02020603050405020304" pitchFamily="18" charset="0"/>
              </a:rPr>
              <a:t>Hệ</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quản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trị</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cơ</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sở</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quan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hệ</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như</a:t>
            </a:r>
            <a:r>
              <a:rPr lang="en-US" sz="2000">
                <a:effectLst/>
                <a:latin typeface="Times New Roman" panose="02020603050405020304" pitchFamily="18" charset="0"/>
                <a:ea typeface="Times New Roman" panose="02020603050405020304" pitchFamily="18" charset="0"/>
              </a:rPr>
              <a:t>       MySQL hay Oracle sang HDFS (</a:t>
            </a:r>
            <a:r>
              <a:rPr lang="en-US" sz="2000" err="1">
                <a:effectLst/>
                <a:latin typeface="Times New Roman" panose="02020603050405020304" pitchFamily="18" charset="0"/>
                <a:ea typeface="Times New Roman" panose="02020603050405020304" pitchFamily="18" charset="0"/>
              </a:rPr>
              <a:t>Hệ</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thống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lưu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phân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tán</a:t>
            </a:r>
            <a:r>
              <a:rPr lang="en-US" sz="2000">
                <a:effectLst/>
                <a:latin typeface="Times New Roman" panose="02020603050405020304" pitchFamily="18" charset="0"/>
                <a:ea typeface="Times New Roman" panose="02020603050405020304" pitchFamily="18" charset="0"/>
              </a:rPr>
              <a:t> Hadoop). Apache Sqoop </a:t>
            </a:r>
            <a:r>
              <a:rPr lang="en-US" sz="2000" err="1">
                <a:effectLst/>
                <a:latin typeface="Times New Roman" panose="02020603050405020304" pitchFamily="18" charset="0"/>
                <a:ea typeface="Times New Roman" panose="02020603050405020304" pitchFamily="18" charset="0"/>
              </a:rPr>
              <a:t>cũng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có</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thể</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sử</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dụng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để</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chuyển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đổi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trong</a:t>
            </a:r>
            <a:r>
              <a:rPr lang="en-US" sz="2000">
                <a:effectLst/>
                <a:latin typeface="Times New Roman" panose="02020603050405020304" pitchFamily="18" charset="0"/>
                <a:ea typeface="Times New Roman" panose="02020603050405020304" pitchFamily="18" charset="0"/>
              </a:rPr>
              <a:t> Hadoop MapReduce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sau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đó</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xuất</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đó</a:t>
            </a:r>
            <a:r>
              <a:rPr lang="en-US" sz="2000">
                <a:effectLst/>
                <a:latin typeface="Times New Roman" panose="02020603050405020304" pitchFamily="18" charset="0"/>
                <a:ea typeface="Times New Roman" panose="02020603050405020304" pitchFamily="18" charset="0"/>
              </a:rPr>
              <a:t> sang RDBMS.</a:t>
            </a:r>
          </a:p>
          <a:p>
            <a:pPr>
              <a:lnSpc>
                <a:spcPct val="150000"/>
              </a:lnSpc>
            </a:pPr>
            <a:endParaRPr lang="en-US" sz="2400">
              <a:latin typeface="Times New Roman" panose="02020603050405020304" pitchFamily="18" charset="0"/>
              <a:cs typeface="Times New Roman" panose="02020603050405020304" pitchFamily="18" charset="0"/>
            </a:endParaRPr>
          </a:p>
        </p:txBody>
      </p:sp>
      <p:grpSp>
        <p:nvGrpSpPr>
          <p:cNvPr id="28" name="Group 27">
            <a:extLst>
              <a:ext uri="{FF2B5EF4-FFF2-40B4-BE49-F238E27FC236}">
                <a16:creationId xmlns:a16="http://schemas.microsoft.com/office/drawing/2014/main" id="{FDC0F137-7EE6-8BD9-4D4C-6E2AA64371F4}"/>
              </a:ext>
            </a:extLst>
          </p:cNvPr>
          <p:cNvGrpSpPr/>
          <p:nvPr/>
        </p:nvGrpSpPr>
        <p:grpSpPr>
          <a:xfrm>
            <a:off x="1638781" y="3694408"/>
            <a:ext cx="8914436" cy="2880440"/>
            <a:chOff x="1562582" y="3759846"/>
            <a:chExt cx="8914436" cy="2880440"/>
          </a:xfrm>
        </p:grpSpPr>
        <p:sp>
          <p:nvSpPr>
            <p:cNvPr id="4" name="Cylinder 3">
              <a:extLst>
                <a:ext uri="{FF2B5EF4-FFF2-40B4-BE49-F238E27FC236}">
                  <a16:creationId xmlns:a16="http://schemas.microsoft.com/office/drawing/2014/main" id="{561CD677-145B-417B-BA19-14D25FBE7150}"/>
                </a:ext>
              </a:extLst>
            </p:cNvPr>
            <p:cNvSpPr/>
            <p:nvPr/>
          </p:nvSpPr>
          <p:spPr>
            <a:xfrm>
              <a:off x="1562582" y="3981691"/>
              <a:ext cx="2192989" cy="2149590"/>
            </a:xfrm>
            <a:prstGeom prst="can">
              <a:avLst/>
            </a:prstGeom>
            <a:solidFill>
              <a:srgbClr val="F4D3D0"/>
            </a:solidFill>
            <a:ln w="9525" cap="flat">
              <a:noFill/>
              <a:prstDash val="solid"/>
              <a:miter/>
            </a:ln>
          </p:spPr>
          <p:txBody>
            <a:bodyPr rtlCol="0" anchor="ctr"/>
            <a:lstStyle/>
            <a:p>
              <a:pPr algn="l"/>
              <a:endParaRPr lang="en-US"/>
            </a:p>
          </p:txBody>
        </p:sp>
        <p:sp>
          <p:nvSpPr>
            <p:cNvPr id="5" name="Cylinder 4">
              <a:extLst>
                <a:ext uri="{FF2B5EF4-FFF2-40B4-BE49-F238E27FC236}">
                  <a16:creationId xmlns:a16="http://schemas.microsoft.com/office/drawing/2014/main" id="{6423182A-0BD6-107B-B85B-9920E7FAF07A}"/>
                </a:ext>
              </a:extLst>
            </p:cNvPr>
            <p:cNvSpPr/>
            <p:nvPr/>
          </p:nvSpPr>
          <p:spPr>
            <a:xfrm>
              <a:off x="8284029" y="3981691"/>
              <a:ext cx="2192989" cy="2149590"/>
            </a:xfrm>
            <a:prstGeom prst="can">
              <a:avLst/>
            </a:prstGeom>
            <a:solidFill>
              <a:srgbClr val="F4D3D0"/>
            </a:solidFill>
            <a:ln w="9525" cap="flat">
              <a:noFill/>
              <a:prstDash val="solid"/>
              <a:miter/>
            </a:ln>
          </p:spPr>
          <p:txBody>
            <a:bodyPr rtlCol="0" anchor="ctr"/>
            <a:lstStyle/>
            <a:p>
              <a:pPr algn="l"/>
              <a:endParaRPr lang="en-US"/>
            </a:p>
          </p:txBody>
        </p:sp>
        <p:sp>
          <p:nvSpPr>
            <p:cNvPr id="6" name="TextBox 5">
              <a:extLst>
                <a:ext uri="{FF2B5EF4-FFF2-40B4-BE49-F238E27FC236}">
                  <a16:creationId xmlns:a16="http://schemas.microsoft.com/office/drawing/2014/main" id="{E0A40674-67E1-C062-9C39-920FB8C4E886}"/>
                </a:ext>
              </a:extLst>
            </p:cNvPr>
            <p:cNvSpPr txBox="1"/>
            <p:nvPr/>
          </p:nvSpPr>
          <p:spPr>
            <a:xfrm>
              <a:off x="1750758" y="4670957"/>
              <a:ext cx="1816635" cy="1289071"/>
            </a:xfrm>
            <a:prstGeom prst="rect">
              <a:avLst/>
            </a:prstGeom>
            <a:noFill/>
          </p:spPr>
          <p:txBody>
            <a:bodyPr wrap="square" rtlCol="0">
              <a:spAutoFit/>
            </a:bodyPr>
            <a:lstStyle/>
            <a:p>
              <a:pPr algn="ctr">
                <a:lnSpc>
                  <a:spcPct val="150000"/>
                </a:lnSpc>
              </a:pPr>
              <a:r>
                <a:rPr lang="en-US">
                  <a:latin typeface="Times New Roman" panose="02020603050405020304" pitchFamily="18" charset="0"/>
                  <a:cs typeface="Times New Roman" panose="02020603050405020304" pitchFamily="18" charset="0"/>
                </a:rPr>
                <a:t>RDBMS </a:t>
              </a:r>
            </a:p>
            <a:p>
              <a:pPr algn="ctr">
                <a:lnSpc>
                  <a:spcPct val="150000"/>
                </a:lnSpc>
              </a:pPr>
              <a:r>
                <a:rPr lang="en-US">
                  <a:latin typeface="Times New Roman" panose="02020603050405020304" pitchFamily="18" charset="0"/>
                  <a:cs typeface="Times New Roman" panose="02020603050405020304" pitchFamily="18" charset="0"/>
                </a:rPr>
                <a:t>(MySQL, Oracle, DB2)</a:t>
              </a:r>
            </a:p>
          </p:txBody>
        </p:sp>
        <p:sp>
          <p:nvSpPr>
            <p:cNvPr id="7" name="Rectangle 6">
              <a:extLst>
                <a:ext uri="{FF2B5EF4-FFF2-40B4-BE49-F238E27FC236}">
                  <a16:creationId xmlns:a16="http://schemas.microsoft.com/office/drawing/2014/main" id="{784C272F-9F96-C1CD-DD78-1D2D292003C5}"/>
                </a:ext>
              </a:extLst>
            </p:cNvPr>
            <p:cNvSpPr/>
            <p:nvPr/>
          </p:nvSpPr>
          <p:spPr>
            <a:xfrm>
              <a:off x="4938774" y="3759846"/>
              <a:ext cx="2314446" cy="2880440"/>
            </a:xfrm>
            <a:prstGeom prst="rect">
              <a:avLst/>
            </a:prstGeom>
            <a:solidFill>
              <a:schemeClr val="accent6">
                <a:lumMod val="20000"/>
                <a:lumOff val="80000"/>
              </a:schemeClr>
            </a:solidFill>
            <a:ln w="9525" cap="flat">
              <a:solidFill>
                <a:schemeClr val="bg1"/>
              </a:solidFill>
              <a:prstDash val="solid"/>
              <a:miter/>
            </a:ln>
          </p:spPr>
          <p:txBody>
            <a:bodyPr rtlCol="0" anchor="ctr"/>
            <a:lstStyle/>
            <a:p>
              <a:pPr algn="l"/>
              <a:endParaRPr lang="en-US"/>
            </a:p>
          </p:txBody>
        </p:sp>
        <p:sp>
          <p:nvSpPr>
            <p:cNvPr id="8" name="Rectangle 7">
              <a:extLst>
                <a:ext uri="{FF2B5EF4-FFF2-40B4-BE49-F238E27FC236}">
                  <a16:creationId xmlns:a16="http://schemas.microsoft.com/office/drawing/2014/main" id="{5B4C6317-0D0E-DB29-1964-4B5EB4DA9B51}"/>
                </a:ext>
              </a:extLst>
            </p:cNvPr>
            <p:cNvSpPr/>
            <p:nvPr/>
          </p:nvSpPr>
          <p:spPr>
            <a:xfrm>
              <a:off x="5148943" y="4103914"/>
              <a:ext cx="1959428" cy="762000"/>
            </a:xfrm>
            <a:prstGeom prst="rect">
              <a:avLst/>
            </a:prstGeom>
            <a:solidFill>
              <a:schemeClr val="accent5">
                <a:lumMod val="20000"/>
                <a:lumOff val="80000"/>
              </a:schemeClr>
            </a:solidFill>
            <a:ln w="9525" cap="flat">
              <a:solidFill>
                <a:schemeClr val="bg1"/>
              </a:solidFill>
              <a:prstDash val="solid"/>
              <a:miter/>
            </a:ln>
          </p:spPr>
          <p:txBody>
            <a:bodyPr rtlCol="0" anchor="ctr"/>
            <a:lstStyle/>
            <a:p>
              <a:pPr algn="l"/>
              <a:endParaRPr lang="en-US"/>
            </a:p>
          </p:txBody>
        </p:sp>
        <p:sp>
          <p:nvSpPr>
            <p:cNvPr id="9" name="Rectangle 8">
              <a:extLst>
                <a:ext uri="{FF2B5EF4-FFF2-40B4-BE49-F238E27FC236}">
                  <a16:creationId xmlns:a16="http://schemas.microsoft.com/office/drawing/2014/main" id="{739FCA00-B1FC-CDEF-A3AC-F9153EF1403C}"/>
                </a:ext>
              </a:extLst>
            </p:cNvPr>
            <p:cNvSpPr/>
            <p:nvPr/>
          </p:nvSpPr>
          <p:spPr>
            <a:xfrm>
              <a:off x="5148943" y="5209982"/>
              <a:ext cx="1959428" cy="762000"/>
            </a:xfrm>
            <a:prstGeom prst="rect">
              <a:avLst/>
            </a:prstGeom>
            <a:solidFill>
              <a:schemeClr val="accent5">
                <a:lumMod val="20000"/>
                <a:lumOff val="80000"/>
              </a:schemeClr>
            </a:solidFill>
            <a:ln w="9525" cap="flat">
              <a:solidFill>
                <a:schemeClr val="bg1"/>
              </a:solidFill>
              <a:prstDash val="solid"/>
              <a:miter/>
            </a:ln>
          </p:spPr>
          <p:txBody>
            <a:bodyPr rtlCol="0" anchor="ctr"/>
            <a:lstStyle/>
            <a:p>
              <a:pPr algn="l"/>
              <a:endParaRPr lang="en-US"/>
            </a:p>
          </p:txBody>
        </p:sp>
        <p:sp>
          <p:nvSpPr>
            <p:cNvPr id="10" name="TextBox 9">
              <a:extLst>
                <a:ext uri="{FF2B5EF4-FFF2-40B4-BE49-F238E27FC236}">
                  <a16:creationId xmlns:a16="http://schemas.microsoft.com/office/drawing/2014/main" id="{1E9F79A5-39C4-DEB7-4249-F2060F11EDE1}"/>
                </a:ext>
              </a:extLst>
            </p:cNvPr>
            <p:cNvSpPr txBox="1"/>
            <p:nvPr/>
          </p:nvSpPr>
          <p:spPr>
            <a:xfrm>
              <a:off x="8284028" y="4773196"/>
              <a:ext cx="2192989" cy="873572"/>
            </a:xfrm>
            <a:prstGeom prst="rect">
              <a:avLst/>
            </a:prstGeom>
            <a:noFill/>
          </p:spPr>
          <p:txBody>
            <a:bodyPr wrap="square" rtlCol="0">
              <a:spAutoFit/>
            </a:bodyPr>
            <a:lstStyle/>
            <a:p>
              <a:pPr algn="ctr">
                <a:lnSpc>
                  <a:spcPct val="150000"/>
                </a:lnSpc>
              </a:pPr>
              <a:r>
                <a:rPr lang="en-US">
                  <a:latin typeface="Times New Roman" panose="02020603050405020304" pitchFamily="18" charset="0"/>
                  <a:cs typeface="Times New Roman" panose="02020603050405020304" pitchFamily="18" charset="0"/>
                </a:rPr>
                <a:t>Hadoop File System </a:t>
              </a:r>
            </a:p>
            <a:p>
              <a:pPr algn="ctr">
                <a:lnSpc>
                  <a:spcPct val="150000"/>
                </a:lnSpc>
              </a:pPr>
              <a:r>
                <a:rPr lang="en-US">
                  <a:latin typeface="Times New Roman" panose="02020603050405020304" pitchFamily="18" charset="0"/>
                  <a:cs typeface="Times New Roman" panose="02020603050405020304" pitchFamily="18" charset="0"/>
                </a:rPr>
                <a:t>(HDFS, Hbase, Hive)</a:t>
              </a:r>
            </a:p>
          </p:txBody>
        </p:sp>
        <p:sp>
          <p:nvSpPr>
            <p:cNvPr id="11" name="TextBox 10">
              <a:extLst>
                <a:ext uri="{FF2B5EF4-FFF2-40B4-BE49-F238E27FC236}">
                  <a16:creationId xmlns:a16="http://schemas.microsoft.com/office/drawing/2014/main" id="{9BC317A9-82CA-8913-A890-BE67F505436D}"/>
                </a:ext>
              </a:extLst>
            </p:cNvPr>
            <p:cNvSpPr txBox="1"/>
            <p:nvPr/>
          </p:nvSpPr>
          <p:spPr>
            <a:xfrm>
              <a:off x="5377540" y="4212883"/>
              <a:ext cx="1436914" cy="458074"/>
            </a:xfrm>
            <a:prstGeom prst="rect">
              <a:avLst/>
            </a:prstGeom>
            <a:noFill/>
          </p:spPr>
          <p:txBody>
            <a:bodyPr wrap="square" rtlCol="0">
              <a:spAutoFit/>
            </a:bodyPr>
            <a:lstStyle/>
            <a:p>
              <a:pPr algn="ctr">
                <a:lnSpc>
                  <a:spcPct val="150000"/>
                </a:lnSpc>
              </a:pPr>
              <a:r>
                <a:rPr lang="en-US">
                  <a:latin typeface="Times New Roman" panose="02020603050405020304" pitchFamily="18" charset="0"/>
                  <a:cs typeface="Times New Roman" panose="02020603050405020304" pitchFamily="18" charset="0"/>
                </a:rPr>
                <a:t>Import</a:t>
              </a:r>
            </a:p>
          </p:txBody>
        </p:sp>
        <p:sp>
          <p:nvSpPr>
            <p:cNvPr id="12" name="TextBox 11">
              <a:extLst>
                <a:ext uri="{FF2B5EF4-FFF2-40B4-BE49-F238E27FC236}">
                  <a16:creationId xmlns:a16="http://schemas.microsoft.com/office/drawing/2014/main" id="{EA6EB625-B1B2-9FE9-C749-576361824DDA}"/>
                </a:ext>
              </a:extLst>
            </p:cNvPr>
            <p:cNvSpPr txBox="1"/>
            <p:nvPr/>
          </p:nvSpPr>
          <p:spPr>
            <a:xfrm>
              <a:off x="5377540" y="6125209"/>
              <a:ext cx="1436914" cy="458074"/>
            </a:xfrm>
            <a:prstGeom prst="rect">
              <a:avLst/>
            </a:prstGeom>
            <a:noFill/>
          </p:spPr>
          <p:txBody>
            <a:bodyPr wrap="square" rtlCol="0">
              <a:spAutoFit/>
            </a:bodyPr>
            <a:lstStyle/>
            <a:p>
              <a:pPr algn="ctr">
                <a:lnSpc>
                  <a:spcPct val="150000"/>
                </a:lnSpc>
              </a:pPr>
              <a:r>
                <a:rPr lang="en-US">
                  <a:latin typeface="Times New Roman" panose="02020603050405020304" pitchFamily="18" charset="0"/>
                  <a:cs typeface="Times New Roman" panose="02020603050405020304" pitchFamily="18" charset="0"/>
                </a:rPr>
                <a:t>SQOOP</a:t>
              </a:r>
            </a:p>
          </p:txBody>
        </p:sp>
        <p:sp>
          <p:nvSpPr>
            <p:cNvPr id="13" name="TextBox 12">
              <a:extLst>
                <a:ext uri="{FF2B5EF4-FFF2-40B4-BE49-F238E27FC236}">
                  <a16:creationId xmlns:a16="http://schemas.microsoft.com/office/drawing/2014/main" id="{AC75E372-AA3C-88ED-F418-28E2C9D35967}"/>
                </a:ext>
              </a:extLst>
            </p:cNvPr>
            <p:cNvSpPr txBox="1"/>
            <p:nvPr/>
          </p:nvSpPr>
          <p:spPr>
            <a:xfrm>
              <a:off x="5377540" y="5361945"/>
              <a:ext cx="1436914" cy="458074"/>
            </a:xfrm>
            <a:prstGeom prst="rect">
              <a:avLst/>
            </a:prstGeom>
            <a:noFill/>
          </p:spPr>
          <p:txBody>
            <a:bodyPr wrap="square" rtlCol="0">
              <a:spAutoFit/>
            </a:bodyPr>
            <a:lstStyle/>
            <a:p>
              <a:pPr algn="ctr">
                <a:lnSpc>
                  <a:spcPct val="150000"/>
                </a:lnSpc>
              </a:pPr>
              <a:r>
                <a:rPr lang="en-US">
                  <a:latin typeface="Times New Roman" panose="02020603050405020304" pitchFamily="18" charset="0"/>
                  <a:cs typeface="Times New Roman" panose="02020603050405020304" pitchFamily="18" charset="0"/>
                </a:rPr>
                <a:t>Export</a:t>
              </a:r>
            </a:p>
          </p:txBody>
        </p:sp>
        <p:cxnSp>
          <p:nvCxnSpPr>
            <p:cNvPr id="15" name="Straight Arrow Connector 14">
              <a:extLst>
                <a:ext uri="{FF2B5EF4-FFF2-40B4-BE49-F238E27FC236}">
                  <a16:creationId xmlns:a16="http://schemas.microsoft.com/office/drawing/2014/main" id="{1C5909F0-F640-0B9A-583F-CF12D6567F27}"/>
                </a:ext>
              </a:extLst>
            </p:cNvPr>
            <p:cNvCxnSpPr>
              <a:stCxn id="4" idx="4"/>
            </p:cNvCxnSpPr>
            <p:nvPr/>
          </p:nvCxnSpPr>
          <p:spPr>
            <a:xfrm flipV="1">
              <a:off x="3755571" y="4452257"/>
              <a:ext cx="1183203" cy="604229"/>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F61FE0FE-F5CC-E0B0-B49E-F66D17060167}"/>
                </a:ext>
              </a:extLst>
            </p:cNvPr>
            <p:cNvCxnSpPr>
              <a:cxnSpLocks/>
              <a:endCxn id="10" idx="1"/>
            </p:cNvCxnSpPr>
            <p:nvPr/>
          </p:nvCxnSpPr>
          <p:spPr>
            <a:xfrm>
              <a:off x="7253220" y="4452257"/>
              <a:ext cx="1030808" cy="75772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1" name="Straight Arrow Connector 20">
              <a:extLst>
                <a:ext uri="{FF2B5EF4-FFF2-40B4-BE49-F238E27FC236}">
                  <a16:creationId xmlns:a16="http://schemas.microsoft.com/office/drawing/2014/main" id="{194745E2-4D6F-C6CF-AA02-9BE54963658E}"/>
                </a:ext>
              </a:extLst>
            </p:cNvPr>
            <p:cNvCxnSpPr>
              <a:cxnSpLocks/>
              <a:endCxn id="4" idx="4"/>
            </p:cNvCxnSpPr>
            <p:nvPr/>
          </p:nvCxnSpPr>
          <p:spPr>
            <a:xfrm flipH="1" flipV="1">
              <a:off x="3755571" y="5056486"/>
              <a:ext cx="1183203" cy="72382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5" name="Straight Arrow Connector 24">
              <a:extLst>
                <a:ext uri="{FF2B5EF4-FFF2-40B4-BE49-F238E27FC236}">
                  <a16:creationId xmlns:a16="http://schemas.microsoft.com/office/drawing/2014/main" id="{326315A8-9908-9761-8061-CFF7284CCD36}"/>
                </a:ext>
              </a:extLst>
            </p:cNvPr>
            <p:cNvCxnSpPr>
              <a:cxnSpLocks/>
              <a:stCxn id="10" idx="1"/>
            </p:cNvCxnSpPr>
            <p:nvPr/>
          </p:nvCxnSpPr>
          <p:spPr>
            <a:xfrm flipH="1">
              <a:off x="7253220" y="5209982"/>
              <a:ext cx="1030808" cy="47056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1909926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7086600"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TẠI SAO SỬ DỤNG SQOOP?</a:t>
            </a:r>
            <a:endParaRPr lang="ko-KR" altLang="en-US" sz="2800" b="1">
              <a:solidFill>
                <a:schemeClr val="tx1">
                  <a:lumMod val="75000"/>
                  <a:lumOff val="25000"/>
                </a:schemeClr>
              </a:solidFill>
              <a:latin typeface="Montserrat" pitchFamily="2" charset="0"/>
              <a:cs typeface="Arial" panose="020B0604020202020204" pitchFamily="34" charset="0"/>
            </a:endParaRPr>
          </a:p>
        </p:txBody>
      </p:sp>
      <p:sp>
        <p:nvSpPr>
          <p:cNvPr id="2" name="TextBox 1">
            <a:extLst>
              <a:ext uri="{FF2B5EF4-FFF2-40B4-BE49-F238E27FC236}">
                <a16:creationId xmlns:a16="http://schemas.microsoft.com/office/drawing/2014/main" id="{3277F27D-B38E-F92D-F100-911CE7B94B48}"/>
              </a:ext>
            </a:extLst>
          </p:cNvPr>
          <p:cNvSpPr txBox="1"/>
          <p:nvPr/>
        </p:nvSpPr>
        <p:spPr>
          <a:xfrm>
            <a:off x="669635" y="1727192"/>
            <a:ext cx="10852727" cy="1960601"/>
          </a:xfrm>
          <a:prstGeom prst="rect">
            <a:avLst/>
          </a:prstGeom>
          <a:noFill/>
        </p:spPr>
        <p:txBody>
          <a:bodyPr wrap="square" numCol="2" rtlCol="0">
            <a:spAutoFit/>
          </a:bodyPr>
          <a:lstStyle/>
          <a:p>
            <a:pPr marL="342900" indent="-342900">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Duy </a:t>
            </a:r>
            <a:r>
              <a:rPr lang="en-US" sz="2000" err="1">
                <a:latin typeface="Times New Roman" panose="02020603050405020304" pitchFamily="18" charset="0"/>
                <a:cs typeface="Times New Roman" panose="02020603050405020304" pitchFamily="18" charset="0"/>
              </a:rPr>
              <a:t>trì</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đồng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nhất</a:t>
            </a:r>
            <a:r>
              <a:rPr lang="en-US" sz="2000">
                <a:latin typeface="Times New Roman" panose="02020603050405020304" pitchFamily="18" charset="0"/>
                <a:cs typeface="Times New Roman" panose="02020603050405020304" pitchFamily="18" charset="0"/>
              </a:rPr>
              <a:t>.</a:t>
            </a:r>
          </a:p>
          <a:p>
            <a:pPr marL="342900" indent="-342900">
              <a:lnSpc>
                <a:spcPct val="150000"/>
              </a:lnSpc>
              <a:buFont typeface="Arial" panose="020B0604020202020204" pitchFamily="34" charset="0"/>
              <a:buChar char="•"/>
            </a:pPr>
            <a:r>
              <a:rPr lang="en-US" sz="2000" err="1">
                <a:latin typeface="Times New Roman" panose="02020603050405020304" pitchFamily="18" charset="0"/>
                <a:cs typeface="Times New Roman" panose="02020603050405020304" pitchFamily="18" charset="0"/>
              </a:rPr>
              <a:t>Đảm</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bảo</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sử</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dụng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quả</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nguồn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tài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nguyên</a:t>
            </a:r>
            <a:r>
              <a:rPr lang="en-US" sz="2000">
                <a:latin typeface="Times New Roman" panose="02020603050405020304" pitchFamily="18" charset="0"/>
                <a:cs typeface="Times New Roman" panose="02020603050405020304" pitchFamily="18" charset="0"/>
              </a:rPr>
              <a:t>.</a:t>
            </a:r>
          </a:p>
          <a:p>
            <a:pPr marL="342900" indent="-342900">
              <a:lnSpc>
                <a:spcPct val="150000"/>
              </a:lnSpc>
              <a:buFont typeface="Arial" panose="020B0604020202020204" pitchFamily="34" charset="0"/>
              <a:buChar char="•"/>
            </a:pPr>
            <a:r>
              <a:rPr lang="en-US" sz="2000">
                <a:effectLst/>
                <a:latin typeface="Times New Roman" panose="02020603050405020304" pitchFamily="18" charset="0"/>
                <a:ea typeface="Times New Roman" panose="02020603050405020304" pitchFamily="18" charset="0"/>
              </a:rPr>
              <a:t>MapReduce không thể truy cập trực tiếp CSDL bên ngoài.</a:t>
            </a:r>
          </a:p>
          <a:p>
            <a:pPr marL="342900" indent="-342900">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Không thể tải dữ liệu số lượng lớn vào Hadoop.</a:t>
            </a:r>
          </a:p>
          <a:p>
            <a:pPr marL="342900" indent="-342900">
              <a:lnSpc>
                <a:spcPct val="150000"/>
              </a:lnSpc>
              <a:buFont typeface="Arial" panose="020B0604020202020204" pitchFamily="34" charset="0"/>
              <a:buChar char="•"/>
            </a:pPr>
            <a:r>
              <a:rPr lang="en-US" sz="2000">
                <a:latin typeface="Times New Roman" panose="02020603050405020304" pitchFamily="18" charset="0"/>
                <a:cs typeface="Times New Roman" panose="02020603050405020304" pitchFamily="18" charset="0"/>
              </a:rPr>
              <a:t>Tải dữ liệu bằng scripts chậm.</a:t>
            </a:r>
          </a:p>
          <a:p>
            <a:pPr>
              <a:lnSpc>
                <a:spcPct val="150000"/>
              </a:lnSpc>
            </a:pPr>
            <a:endParaRPr lang="en-US" sz="2000">
              <a:latin typeface="Times New Roman" panose="02020603050405020304" pitchFamily="18" charset="0"/>
              <a:cs typeface="Times New Roman" panose="02020603050405020304" pitchFamily="18" charset="0"/>
            </a:endParaRPr>
          </a:p>
        </p:txBody>
      </p:sp>
      <p:sp>
        <p:nvSpPr>
          <p:cNvPr id="3" name="Arrow: Down 2">
            <a:extLst>
              <a:ext uri="{FF2B5EF4-FFF2-40B4-BE49-F238E27FC236}">
                <a16:creationId xmlns:a16="http://schemas.microsoft.com/office/drawing/2014/main" id="{87D17A9C-BCD5-15FB-20E7-77C4EFF394B4}"/>
              </a:ext>
            </a:extLst>
          </p:cNvPr>
          <p:cNvSpPr/>
          <p:nvPr/>
        </p:nvSpPr>
        <p:spPr>
          <a:xfrm>
            <a:off x="5808450" y="3790283"/>
            <a:ext cx="575094" cy="948906"/>
          </a:xfrm>
          <a:prstGeom prst="downArrow">
            <a:avLst/>
          </a:prstGeom>
          <a:solidFill>
            <a:srgbClr val="DC6262"/>
          </a:solidFill>
          <a:ln w="9525" cap="flat">
            <a:noFill/>
            <a:prstDash val="solid"/>
            <a:miter/>
          </a:ln>
        </p:spPr>
        <p:txBody>
          <a:bodyPr rtlCol="0" anchor="ctr"/>
          <a:lstStyle/>
          <a:p>
            <a:pPr algn="l"/>
            <a:endParaRPr lang="en-US"/>
          </a:p>
        </p:txBody>
      </p:sp>
      <p:pic>
        <p:nvPicPr>
          <p:cNvPr id="5" name="Picture 4" descr="A logo with text overlay&#10;&#10;Description automatically generated">
            <a:extLst>
              <a:ext uri="{FF2B5EF4-FFF2-40B4-BE49-F238E27FC236}">
                <a16:creationId xmlns:a16="http://schemas.microsoft.com/office/drawing/2014/main" id="{60A8B9F7-5DAC-DF90-8A53-E8C9CBCF6B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6594" y="4802198"/>
            <a:ext cx="3518808" cy="1499724"/>
          </a:xfrm>
          <a:prstGeom prst="rect">
            <a:avLst/>
          </a:prstGeom>
        </p:spPr>
      </p:pic>
    </p:spTree>
    <p:extLst>
      <p:ext uri="{BB962C8B-B14F-4D97-AF65-F5344CB8AC3E}">
        <p14:creationId xmlns:p14="http://schemas.microsoft.com/office/powerpoint/2010/main" val="4113074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071229" y="725703"/>
            <a:ext cx="7231523"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LỊCH SỬ HÌNH THÀNH VÀ PHÁT TRIỂN</a:t>
            </a:r>
            <a:endParaRPr lang="ko-KR" altLang="en-US" sz="2800" b="1">
              <a:solidFill>
                <a:schemeClr val="tx1">
                  <a:lumMod val="75000"/>
                  <a:lumOff val="25000"/>
                </a:schemeClr>
              </a:solidFill>
              <a:latin typeface="Montserrat" pitchFamily="2" charset="0"/>
              <a:cs typeface="Arial" panose="020B0604020202020204" pitchFamily="34" charset="0"/>
            </a:endParaRPr>
          </a:p>
        </p:txBody>
      </p:sp>
      <p:sp>
        <p:nvSpPr>
          <p:cNvPr id="8" name="TextBox 7">
            <a:extLst>
              <a:ext uri="{FF2B5EF4-FFF2-40B4-BE49-F238E27FC236}">
                <a16:creationId xmlns:a16="http://schemas.microsoft.com/office/drawing/2014/main" id="{1C3AF41A-1ABA-6E79-3B97-CED1CD2E7A98}"/>
              </a:ext>
            </a:extLst>
          </p:cNvPr>
          <p:cNvSpPr txBox="1"/>
          <p:nvPr/>
        </p:nvSpPr>
        <p:spPr>
          <a:xfrm>
            <a:off x="2372867" y="2294570"/>
            <a:ext cx="6217711" cy="400110"/>
          </a:xfrm>
          <a:prstGeom prst="rect">
            <a:avLst/>
          </a:prstGeom>
          <a:noFill/>
        </p:spPr>
        <p:txBody>
          <a:bodyPr wrap="square">
            <a:spAutoFit/>
          </a:bodyPr>
          <a:lstStyle/>
          <a:p>
            <a:r>
              <a:rPr lang="en-US" sz="2000">
                <a:effectLst/>
                <a:latin typeface="Times New Roman" panose="02020603050405020304" pitchFamily="18" charset="0"/>
                <a:ea typeface="Times New Roman" panose="02020603050405020304" pitchFamily="18" charset="0"/>
              </a:rPr>
              <a:t>Apache Sqoop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tạo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ra</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bởi</a:t>
            </a:r>
            <a:r>
              <a:rPr lang="en-US" sz="2000">
                <a:effectLst/>
                <a:latin typeface="Times New Roman" panose="02020603050405020304" pitchFamily="18" charset="0"/>
                <a:ea typeface="Times New Roman" panose="02020603050405020304" pitchFamily="18" charset="0"/>
              </a:rPr>
              <a:t> Aaron Kimball </a:t>
            </a:r>
            <a:endParaRPr lang="en-US" sz="2000"/>
          </a:p>
        </p:txBody>
      </p:sp>
      <p:grpSp>
        <p:nvGrpSpPr>
          <p:cNvPr id="11" name="Group 10">
            <a:extLst>
              <a:ext uri="{FF2B5EF4-FFF2-40B4-BE49-F238E27FC236}">
                <a16:creationId xmlns:a16="http://schemas.microsoft.com/office/drawing/2014/main" id="{F26DE72A-3FFC-F2D4-9417-2723752A68DC}"/>
              </a:ext>
            </a:extLst>
          </p:cNvPr>
          <p:cNvGrpSpPr/>
          <p:nvPr/>
        </p:nvGrpSpPr>
        <p:grpSpPr>
          <a:xfrm>
            <a:off x="654550" y="2030223"/>
            <a:ext cx="1553725" cy="3657600"/>
            <a:chOff x="426324" y="2027225"/>
            <a:chExt cx="1553725" cy="3657600"/>
          </a:xfrm>
        </p:grpSpPr>
        <p:cxnSp>
          <p:nvCxnSpPr>
            <p:cNvPr id="2" name="직선 연결선 3">
              <a:extLst>
                <a:ext uri="{FF2B5EF4-FFF2-40B4-BE49-F238E27FC236}">
                  <a16:creationId xmlns:a16="http://schemas.microsoft.com/office/drawing/2014/main" id="{87837848-B39B-E7C6-D694-7DD106F74B06}"/>
                </a:ext>
              </a:extLst>
            </p:cNvPr>
            <p:cNvCxnSpPr>
              <a:cxnSpLocks/>
            </p:cNvCxnSpPr>
            <p:nvPr/>
          </p:nvCxnSpPr>
          <p:spPr>
            <a:xfrm rot="5400000">
              <a:off x="-625612" y="3856025"/>
              <a:ext cx="3657600" cy="0"/>
            </a:xfrm>
            <a:prstGeom prst="line">
              <a:avLst/>
            </a:prstGeom>
            <a:ln w="88900" cap="rnd">
              <a:solidFill>
                <a:schemeClr val="bg1">
                  <a:lumMod val="85000"/>
                </a:schemeClr>
              </a:solidFill>
              <a:bevel/>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450D0E5F-B8BB-645E-72EE-610CE6C8AE09}"/>
                </a:ext>
              </a:extLst>
            </p:cNvPr>
            <p:cNvSpPr/>
            <p:nvPr/>
          </p:nvSpPr>
          <p:spPr>
            <a:xfrm>
              <a:off x="426326" y="2291572"/>
              <a:ext cx="1553723" cy="509278"/>
            </a:xfrm>
            <a:prstGeom prst="roundRect">
              <a:avLst/>
            </a:prstGeom>
            <a:solidFill>
              <a:srgbClr val="F4D3D0"/>
            </a:solidFill>
            <a:ln w="9525" cap="flat">
              <a:noFill/>
              <a:prstDash val="solid"/>
              <a:miter/>
            </a:ln>
          </p:spPr>
          <p:txBody>
            <a:bodyPr rtlCol="0" anchor="ctr"/>
            <a:lstStyle/>
            <a:p>
              <a:pPr algn="ctr"/>
              <a:r>
                <a:rPr lang="en-US" sz="2200">
                  <a:latin typeface="Times New Roman" panose="02020603050405020304" pitchFamily="18" charset="0"/>
                  <a:cs typeface="Times New Roman" panose="02020603050405020304" pitchFamily="18" charset="0"/>
                </a:rPr>
                <a:t>2009</a:t>
              </a:r>
            </a:p>
          </p:txBody>
        </p:sp>
        <p:sp>
          <p:nvSpPr>
            <p:cNvPr id="9" name="Rectangle: Rounded Corners 8">
              <a:extLst>
                <a:ext uri="{FF2B5EF4-FFF2-40B4-BE49-F238E27FC236}">
                  <a16:creationId xmlns:a16="http://schemas.microsoft.com/office/drawing/2014/main" id="{B8DE7E47-B885-B5EB-3F83-AE3464769EFB}"/>
                </a:ext>
              </a:extLst>
            </p:cNvPr>
            <p:cNvSpPr/>
            <p:nvPr/>
          </p:nvSpPr>
          <p:spPr>
            <a:xfrm>
              <a:off x="426324" y="3601386"/>
              <a:ext cx="1553723" cy="509278"/>
            </a:xfrm>
            <a:prstGeom prst="roundRect">
              <a:avLst/>
            </a:prstGeom>
            <a:solidFill>
              <a:srgbClr val="F4D3D0"/>
            </a:solidFill>
            <a:ln w="9525" cap="flat">
              <a:noFill/>
              <a:prstDash val="solid"/>
              <a:miter/>
            </a:ln>
          </p:spPr>
          <p:txBody>
            <a:bodyPr rtlCol="0" anchor="ctr"/>
            <a:lstStyle/>
            <a:p>
              <a:pPr algn="ctr"/>
              <a:r>
                <a:rPr lang="en-US" sz="2200">
                  <a:latin typeface="Times New Roman" panose="02020603050405020304" pitchFamily="18" charset="0"/>
                  <a:cs typeface="Times New Roman" panose="02020603050405020304" pitchFamily="18" charset="0"/>
                </a:rPr>
                <a:t>2010</a:t>
              </a:r>
            </a:p>
          </p:txBody>
        </p:sp>
        <p:sp>
          <p:nvSpPr>
            <p:cNvPr id="10" name="Rectangle: Rounded Corners 9">
              <a:extLst>
                <a:ext uri="{FF2B5EF4-FFF2-40B4-BE49-F238E27FC236}">
                  <a16:creationId xmlns:a16="http://schemas.microsoft.com/office/drawing/2014/main" id="{8C0B34A9-AD2A-B8BB-AE1A-8D4E64353481}"/>
                </a:ext>
              </a:extLst>
            </p:cNvPr>
            <p:cNvSpPr/>
            <p:nvPr/>
          </p:nvSpPr>
          <p:spPr>
            <a:xfrm>
              <a:off x="426325" y="4909804"/>
              <a:ext cx="1553723" cy="509278"/>
            </a:xfrm>
            <a:prstGeom prst="roundRect">
              <a:avLst/>
            </a:prstGeom>
            <a:solidFill>
              <a:srgbClr val="F4D3D0"/>
            </a:solidFill>
            <a:ln w="9525" cap="flat">
              <a:noFill/>
              <a:prstDash val="solid"/>
              <a:miter/>
            </a:ln>
          </p:spPr>
          <p:txBody>
            <a:bodyPr rtlCol="0" anchor="ctr"/>
            <a:lstStyle/>
            <a:p>
              <a:pPr algn="ctr"/>
              <a:r>
                <a:rPr lang="en-US" sz="2200">
                  <a:latin typeface="Times New Roman" panose="02020603050405020304" pitchFamily="18" charset="0"/>
                  <a:cs typeface="Times New Roman" panose="02020603050405020304" pitchFamily="18" charset="0"/>
                </a:rPr>
                <a:t>2011</a:t>
              </a:r>
            </a:p>
          </p:txBody>
        </p:sp>
      </p:grpSp>
      <p:sp>
        <p:nvSpPr>
          <p:cNvPr id="13" name="TextBox 12">
            <a:extLst>
              <a:ext uri="{FF2B5EF4-FFF2-40B4-BE49-F238E27FC236}">
                <a16:creationId xmlns:a16="http://schemas.microsoft.com/office/drawing/2014/main" id="{78CAC2CA-7764-2CC7-1916-50E4F73E779F}"/>
              </a:ext>
            </a:extLst>
          </p:cNvPr>
          <p:cNvSpPr txBox="1"/>
          <p:nvPr/>
        </p:nvSpPr>
        <p:spPr>
          <a:xfrm>
            <a:off x="2372867" y="3591858"/>
            <a:ext cx="6217711" cy="400110"/>
          </a:xfrm>
          <a:prstGeom prst="rect">
            <a:avLst/>
          </a:prstGeom>
          <a:noFill/>
        </p:spPr>
        <p:txBody>
          <a:bodyPr wrap="square">
            <a:spAutoFit/>
          </a:bodyPr>
          <a:lstStyle/>
          <a:p>
            <a:r>
              <a:rPr lang="en-US" sz="2000">
                <a:effectLst/>
                <a:latin typeface="Times New Roman" panose="02020603050405020304" pitchFamily="18" charset="0"/>
                <a:ea typeface="Times New Roman" panose="02020603050405020304" pitchFamily="18" charset="0"/>
              </a:rPr>
              <a:t>Sqoop 1 - </a:t>
            </a:r>
            <a:r>
              <a:rPr lang="en-US" sz="2000" err="1">
                <a:effectLst/>
                <a:latin typeface="Times New Roman" panose="02020603050405020304" pitchFamily="18" charset="0"/>
                <a:ea typeface="Times New Roman" panose="02020603050405020304" pitchFamily="18" charset="0"/>
              </a:rPr>
              <a:t>phiên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bản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đầu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tiên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của</a:t>
            </a:r>
            <a:r>
              <a:rPr lang="en-US" sz="2000">
                <a:effectLst/>
                <a:latin typeface="Times New Roman" panose="02020603050405020304" pitchFamily="18" charset="0"/>
                <a:ea typeface="Times New Roman" panose="02020603050405020304" pitchFamily="18" charset="0"/>
              </a:rPr>
              <a:t> Sqoop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phát</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hành</a:t>
            </a:r>
            <a:r>
              <a:rPr lang="en-US" sz="2000">
                <a:effectLst/>
                <a:latin typeface="Times New Roman" panose="02020603050405020304" pitchFamily="18" charset="0"/>
                <a:ea typeface="Times New Roman" panose="02020603050405020304" pitchFamily="18" charset="0"/>
              </a:rPr>
              <a:t>.</a:t>
            </a:r>
            <a:endParaRPr lang="en-US" sz="2000"/>
          </a:p>
        </p:txBody>
      </p:sp>
      <p:sp>
        <p:nvSpPr>
          <p:cNvPr id="15" name="TextBox 14">
            <a:extLst>
              <a:ext uri="{FF2B5EF4-FFF2-40B4-BE49-F238E27FC236}">
                <a16:creationId xmlns:a16="http://schemas.microsoft.com/office/drawing/2014/main" id="{98D5A4AA-2907-4AC6-911B-7694CAFB511A}"/>
              </a:ext>
            </a:extLst>
          </p:cNvPr>
          <p:cNvSpPr txBox="1"/>
          <p:nvPr/>
        </p:nvSpPr>
        <p:spPr>
          <a:xfrm>
            <a:off x="2372868" y="4660842"/>
            <a:ext cx="8633895" cy="960006"/>
          </a:xfrm>
          <a:prstGeom prst="rect">
            <a:avLst/>
          </a:prstGeom>
          <a:noFill/>
        </p:spPr>
        <p:txBody>
          <a:bodyPr wrap="square">
            <a:spAutoFit/>
          </a:bodyPr>
          <a:lstStyle/>
          <a:p>
            <a:pPr>
              <a:lnSpc>
                <a:spcPct val="150000"/>
              </a:lnSpc>
            </a:pPr>
            <a:r>
              <a:rPr lang="en-US" sz="2000">
                <a:effectLst/>
                <a:latin typeface="Times New Roman" panose="02020603050405020304" pitchFamily="18" charset="0"/>
                <a:ea typeface="Times New Roman" panose="02020603050405020304" pitchFamily="18" charset="0"/>
              </a:rPr>
              <a:t>Sqoop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chuyển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giao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cho</a:t>
            </a:r>
            <a:r>
              <a:rPr lang="en-US" sz="2000">
                <a:effectLst/>
                <a:latin typeface="Times New Roman" panose="02020603050405020304" pitchFamily="18" charset="0"/>
                <a:ea typeface="Times New Roman" panose="02020603050405020304" pitchFamily="18" charset="0"/>
              </a:rPr>
              <a:t> Apache Software Foundation </a:t>
            </a:r>
            <a:r>
              <a:rPr lang="en-US" sz="2000" err="1">
                <a:effectLst/>
                <a:latin typeface="Times New Roman" panose="02020603050405020304" pitchFamily="18" charset="0"/>
                <a:ea typeface="Times New Roman" panose="02020603050405020304" pitchFamily="18" charset="0"/>
              </a:rPr>
              <a:t>và</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trở</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thành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một</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dự</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án</a:t>
            </a:r>
            <a:r>
              <a:rPr lang="en-US" sz="2000">
                <a:latin typeface="Times New Roman" panose="02020603050405020304" pitchFamily="18" charset="0"/>
                <a:ea typeface="Times New Roman" panose="02020603050405020304" pitchFamily="18" charset="0"/>
              </a:rPr>
              <a:t> </a:t>
            </a:r>
            <a:r>
              <a:rPr lang="en-US" sz="2000">
                <a:effectLst/>
                <a:latin typeface="Times New Roman" panose="02020603050405020304" pitchFamily="18" charset="0"/>
                <a:ea typeface="Times New Roman" panose="02020603050405020304" pitchFamily="18" charset="0"/>
              </a:rPr>
              <a:t>Apache </a:t>
            </a:r>
            <a:r>
              <a:rPr lang="en-US" sz="2000" err="1">
                <a:effectLst/>
                <a:latin typeface="Times New Roman" panose="02020603050405020304" pitchFamily="18" charset="0"/>
                <a:ea typeface="Times New Roman" panose="02020603050405020304" pitchFamily="18" charset="0"/>
              </a:rPr>
              <a:t>được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gọi</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là</a:t>
            </a:r>
            <a:r>
              <a:rPr lang="en-US" sz="2000">
                <a:effectLst/>
                <a:latin typeface="Times New Roman" panose="02020603050405020304" pitchFamily="18" charset="0"/>
                <a:ea typeface="Times New Roman" panose="02020603050405020304" pitchFamily="18" charset="0"/>
              </a:rPr>
              <a:t> "Apache Sqoop“. </a:t>
            </a:r>
            <a:endParaRPr lang="en-US" sz="2000"/>
          </a:p>
        </p:txBody>
      </p:sp>
    </p:spTree>
    <p:extLst>
      <p:ext uri="{BB962C8B-B14F-4D97-AF65-F5344CB8AC3E}">
        <p14:creationId xmlns:p14="http://schemas.microsoft.com/office/powerpoint/2010/main" val="3281923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7806289"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ỨNG DỤNG TRONG CÁC DOANH NGHIỆP</a:t>
            </a:r>
            <a:endParaRPr lang="ko-KR" altLang="en-US" sz="2800" b="1">
              <a:solidFill>
                <a:schemeClr val="tx1">
                  <a:lumMod val="75000"/>
                  <a:lumOff val="25000"/>
                </a:schemeClr>
              </a:solidFill>
              <a:latin typeface="Montserrat" pitchFamily="2" charset="0"/>
              <a:cs typeface="Arial" panose="020B0604020202020204" pitchFamily="34" charset="0"/>
            </a:endParaRPr>
          </a:p>
        </p:txBody>
      </p:sp>
      <p:sp>
        <p:nvSpPr>
          <p:cNvPr id="2" name="TextBox 1">
            <a:extLst>
              <a:ext uri="{FF2B5EF4-FFF2-40B4-BE49-F238E27FC236}">
                <a16:creationId xmlns:a16="http://schemas.microsoft.com/office/drawing/2014/main" id="{2E496BEB-8FF9-558A-A8F1-A5AF05744C2E}"/>
              </a:ext>
            </a:extLst>
          </p:cNvPr>
          <p:cNvSpPr txBox="1"/>
          <p:nvPr/>
        </p:nvSpPr>
        <p:spPr>
          <a:xfrm>
            <a:off x="870526" y="1591830"/>
            <a:ext cx="10450948" cy="3674339"/>
          </a:xfrm>
          <a:prstGeom prst="rect">
            <a:avLst/>
          </a:prstGeom>
          <a:noFill/>
        </p:spPr>
        <p:txBody>
          <a:bodyPr wrap="square" rtlCol="0">
            <a:spAutoFit/>
          </a:bodyPr>
          <a:lstStyle/>
          <a:p>
            <a:pPr indent="457200" algn="just">
              <a:lnSpc>
                <a:spcPct val="150000"/>
              </a:lnSpc>
              <a:spcBef>
                <a:spcPts val="600"/>
              </a:spcBef>
              <a:spcAft>
                <a:spcPts val="600"/>
              </a:spcAft>
            </a:pPr>
            <a:r>
              <a:rPr lang="en-US" sz="1800" err="1">
                <a:effectLst/>
                <a:latin typeface="Times New Roman" panose="02020603050405020304" pitchFamily="18" charset="0"/>
                <a:ea typeface="Times New Roman" panose="02020603050405020304" pitchFamily="18" charset="0"/>
              </a:rPr>
              <a:t>Hiện</a:t>
            </a:r>
            <a:r>
              <a:rPr lang="en-US" sz="1800">
                <a:effectLst/>
                <a:latin typeface="Times New Roman" panose="02020603050405020304" pitchFamily="18" charset="0"/>
                <a:ea typeface="Times New Roman" panose="02020603050405020304" pitchFamily="18" charset="0"/>
              </a:rPr>
              <a:t> nay, Apache Sqoop </a:t>
            </a:r>
            <a:r>
              <a:rPr lang="en-US" sz="1800" err="1">
                <a:effectLst/>
                <a:latin typeface="Times New Roman" panose="02020603050405020304" pitchFamily="18" charset="0"/>
                <a:ea typeface="Times New Roman" panose="02020603050405020304" pitchFamily="18" charset="0"/>
              </a:rPr>
              <a:t>đã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được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sử</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rộng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rãi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tại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hơn</a:t>
            </a:r>
            <a:r>
              <a:rPr lang="en-US" sz="1800">
                <a:effectLst/>
                <a:latin typeface="Times New Roman" panose="02020603050405020304" pitchFamily="18" charset="0"/>
                <a:ea typeface="Times New Roman" panose="02020603050405020304" pitchFamily="18" charset="0"/>
              </a:rPr>
              <a:t> 627 </a:t>
            </a:r>
            <a:r>
              <a:rPr lang="en-US" sz="1800" err="1">
                <a:effectLst/>
                <a:latin typeface="Times New Roman" panose="02020603050405020304" pitchFamily="18" charset="0"/>
                <a:ea typeface="Times New Roman" panose="02020603050405020304" pitchFamily="18" charset="0"/>
              </a:rPr>
              <a:t>công</a:t>
            </a:r>
            <a:r>
              <a:rPr lang="en-US" sz="1800">
                <a:effectLst/>
                <a:latin typeface="Times New Roman" panose="02020603050405020304" pitchFamily="18" charset="0"/>
                <a:ea typeface="Times New Roman" panose="02020603050405020304" pitchFamily="18" charset="0"/>
              </a:rPr>
              <a:t> ty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tổ</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chức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toàn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thế</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giới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để</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giải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quyết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các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đề</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liên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quan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đến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xử</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lý</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lớn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trong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nhiều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lĩnh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vực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Một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số</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các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công</a:t>
            </a:r>
            <a:r>
              <a:rPr lang="en-US" sz="1800">
                <a:effectLst/>
                <a:latin typeface="Times New Roman" panose="02020603050405020304" pitchFamily="18" charset="0"/>
                <a:ea typeface="Times New Roman" panose="02020603050405020304" pitchFamily="18" charset="0"/>
              </a:rPr>
              <a:t> ty </a:t>
            </a:r>
            <a:r>
              <a:rPr lang="en-US" sz="1800" err="1">
                <a:effectLst/>
                <a:latin typeface="Times New Roman" panose="02020603050405020304" pitchFamily="18" charset="0"/>
                <a:ea typeface="Times New Roman" panose="02020603050405020304" pitchFamily="18" charset="0"/>
              </a:rPr>
              <a:t>lớn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hiện</a:t>
            </a:r>
            <a:r>
              <a:rPr lang="en-US" sz="1800">
                <a:effectLst/>
                <a:latin typeface="Times New Roman" panose="02020603050405020304" pitchFamily="18" charset="0"/>
                <a:ea typeface="Times New Roman" panose="02020603050405020304" pitchFamily="18" charset="0"/>
              </a:rPr>
              <a:t> nay </a:t>
            </a:r>
            <a:r>
              <a:rPr lang="en-US" sz="1800" err="1">
                <a:effectLst/>
                <a:latin typeface="Times New Roman" panose="02020603050405020304" pitchFamily="18" charset="0"/>
                <a:ea typeface="Times New Roman" panose="02020603050405020304" pitchFamily="18" charset="0"/>
              </a:rPr>
              <a:t>đang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ứng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dụng</a:t>
            </a:r>
            <a:r>
              <a:rPr lang="en-US" sz="1800">
                <a:effectLst/>
                <a:latin typeface="Times New Roman" panose="02020603050405020304" pitchFamily="18" charset="0"/>
                <a:ea typeface="Times New Roman" panose="02020603050405020304" pitchFamily="18" charset="0"/>
              </a:rPr>
              <a:t> Apache Sqoop </a:t>
            </a:r>
            <a:r>
              <a:rPr lang="en-US" sz="1800" err="1">
                <a:effectLst/>
                <a:latin typeface="Times New Roman" panose="02020603050405020304" pitchFamily="18" charset="0"/>
                <a:ea typeface="Times New Roman" panose="02020603050405020304" pitchFamily="18" charset="0"/>
              </a:rPr>
              <a:t>như</a:t>
            </a:r>
            <a:r>
              <a:rPr lang="en-US" sz="1800">
                <a:effectLst/>
                <a:latin typeface="Times New Roman" panose="02020603050405020304" pitchFamily="18" charset="0"/>
                <a:ea typeface="Times New Roman" panose="02020603050405020304" pitchFamily="18" charset="0"/>
              </a:rPr>
              <a:t>: Walmart (</a:t>
            </a:r>
            <a:r>
              <a:rPr lang="en-US" sz="1800" err="1">
                <a:effectLst/>
                <a:latin typeface="Times New Roman" panose="02020603050405020304" pitchFamily="18" charset="0"/>
                <a:ea typeface="Times New Roman" panose="02020603050405020304" pitchFamily="18" charset="0"/>
              </a:rPr>
              <a:t>thuộc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lĩnh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vực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bán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lẻ</a:t>
            </a:r>
            <a:r>
              <a:rPr lang="en-US" sz="1800">
                <a:effectLst/>
                <a:latin typeface="Times New Roman" panose="02020603050405020304" pitchFamily="18" charset="0"/>
                <a:ea typeface="Times New Roman" panose="02020603050405020304" pitchFamily="18" charset="0"/>
              </a:rPr>
              <a:t>), Citigroup (</a:t>
            </a:r>
            <a:r>
              <a:rPr lang="en-US" sz="1800" err="1">
                <a:effectLst/>
                <a:latin typeface="Times New Roman" panose="02020603050405020304" pitchFamily="18" charset="0"/>
                <a:ea typeface="Times New Roman" panose="02020603050405020304" pitchFamily="18" charset="0"/>
              </a:rPr>
              <a:t>thuộc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lĩnh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vực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tài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chính</a:t>
            </a:r>
            <a:r>
              <a:rPr lang="en-US" sz="1800">
                <a:effectLst/>
                <a:latin typeface="Times New Roman" panose="02020603050405020304" pitchFamily="18" charset="0"/>
                <a:ea typeface="Times New Roman" panose="02020603050405020304" pitchFamily="18" charset="0"/>
              </a:rPr>
              <a:t>), Charles     River Laboratories (</a:t>
            </a:r>
            <a:r>
              <a:rPr lang="en-US" sz="1800" err="1">
                <a:effectLst/>
                <a:latin typeface="Times New Roman" panose="02020603050405020304" pitchFamily="18" charset="0"/>
                <a:ea typeface="Times New Roman" panose="02020603050405020304" pitchFamily="18" charset="0"/>
              </a:rPr>
              <a:t>thuộc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lĩnh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vực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sức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khỏe</a:t>
            </a:r>
            <a:r>
              <a:rPr lang="en-US" sz="1800">
                <a:effectLst/>
                <a:latin typeface="Times New Roman" panose="02020603050405020304" pitchFamily="18" charset="0"/>
                <a:ea typeface="Times New Roman" panose="02020603050405020304" pitchFamily="18" charset="0"/>
              </a:rPr>
              <a:t>), …</a:t>
            </a:r>
          </a:p>
          <a:p>
            <a:pPr indent="457200" algn="just">
              <a:lnSpc>
                <a:spcPct val="150000"/>
              </a:lnSpc>
              <a:spcBef>
                <a:spcPts val="600"/>
              </a:spcBef>
              <a:spcAft>
                <a:spcPts val="600"/>
              </a:spcAft>
            </a:pPr>
            <a:r>
              <a:rPr lang="en-US" sz="1800">
                <a:effectLst/>
                <a:latin typeface="Times New Roman" panose="02020603050405020304" pitchFamily="18" charset="0"/>
                <a:ea typeface="Times New Roman" panose="02020603050405020304" pitchFamily="18" charset="0"/>
              </a:rPr>
              <a:t>Online Marketer Coupons.com </a:t>
            </a:r>
            <a:r>
              <a:rPr lang="en-US" sz="1800" err="1">
                <a:effectLst/>
                <a:latin typeface="Times New Roman" panose="02020603050405020304" pitchFamily="18" charset="0"/>
                <a:ea typeface="Times New Roman" panose="02020603050405020304" pitchFamily="18" charset="0"/>
              </a:rPr>
              <a:t>đã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ứng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dụng</a:t>
            </a:r>
            <a:r>
              <a:rPr lang="en-US" sz="1800">
                <a:effectLst/>
                <a:latin typeface="Times New Roman" panose="02020603050405020304" pitchFamily="18" charset="0"/>
                <a:ea typeface="Times New Roman" panose="02020603050405020304" pitchFamily="18" charset="0"/>
              </a:rPr>
              <a:t> Apache Sqoop </a:t>
            </a:r>
            <a:r>
              <a:rPr lang="en-US" sz="1800" err="1">
                <a:effectLst/>
                <a:latin typeface="Times New Roman" panose="02020603050405020304" pitchFamily="18" charset="0"/>
                <a:ea typeface="Times New Roman" panose="02020603050405020304" pitchFamily="18" charset="0"/>
              </a:rPr>
              <a:t>để</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chuyển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giữa</a:t>
            </a:r>
            <a:r>
              <a:rPr lang="en-US" sz="1800">
                <a:effectLst/>
                <a:latin typeface="Times New Roman" panose="02020603050405020304" pitchFamily="18" charset="0"/>
                <a:ea typeface="Times New Roman" panose="02020603050405020304" pitchFamily="18" charset="0"/>
              </a:rPr>
              <a:t> Hadoop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IBM Netezza.</a:t>
            </a:r>
          </a:p>
          <a:p>
            <a:pPr indent="457200" algn="just">
              <a:lnSpc>
                <a:spcPct val="150000"/>
              </a:lnSpc>
              <a:spcBef>
                <a:spcPts val="600"/>
              </a:spcBef>
              <a:spcAft>
                <a:spcPts val="600"/>
              </a:spcAft>
            </a:pPr>
            <a:r>
              <a:rPr lang="en-US" sz="1800" err="1">
                <a:effectLst/>
                <a:latin typeface="Times New Roman" panose="02020603050405020304" pitchFamily="18" charset="0"/>
                <a:ea typeface="Times New Roman" panose="02020603050405020304" pitchFamily="18" charset="0"/>
              </a:rPr>
              <a:t>Công</a:t>
            </a:r>
            <a:r>
              <a:rPr lang="en-US" sz="1800">
                <a:effectLst/>
                <a:latin typeface="Times New Roman" panose="02020603050405020304" pitchFamily="18" charset="0"/>
                <a:ea typeface="Times New Roman" panose="02020603050405020304" pitchFamily="18" charset="0"/>
              </a:rPr>
              <a:t> ty </a:t>
            </a:r>
            <a:r>
              <a:rPr lang="en-US" sz="1800" err="1">
                <a:effectLst/>
                <a:latin typeface="Times New Roman" panose="02020603050405020304" pitchFamily="18" charset="0"/>
                <a:ea typeface="Times New Roman" panose="02020603050405020304" pitchFamily="18" charset="0"/>
              </a:rPr>
              <a:t>chuyên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về</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lĩnh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vực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giáo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dục</a:t>
            </a:r>
            <a:r>
              <a:rPr lang="en-US" sz="1800">
                <a:effectLst/>
                <a:latin typeface="Times New Roman" panose="02020603050405020304" pitchFamily="18" charset="0"/>
                <a:ea typeface="Times New Roman" panose="02020603050405020304" pitchFamily="18" charset="0"/>
              </a:rPr>
              <a:t> The Apollo group </a:t>
            </a:r>
            <a:r>
              <a:rPr lang="en-US" sz="1800" err="1">
                <a:effectLst/>
                <a:latin typeface="Times New Roman" panose="02020603050405020304" pitchFamily="18" charset="0"/>
                <a:ea typeface="Times New Roman" panose="02020603050405020304" pitchFamily="18" charset="0"/>
              </a:rPr>
              <a:t>đã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sử</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dụng</a:t>
            </a:r>
            <a:r>
              <a:rPr lang="en-US" sz="1800">
                <a:effectLst/>
                <a:latin typeface="Times New Roman" panose="02020603050405020304" pitchFamily="18" charset="0"/>
                <a:ea typeface="Times New Roman" panose="02020603050405020304" pitchFamily="18" charset="0"/>
              </a:rPr>
              <a:t> Apache Sqoop </a:t>
            </a:r>
            <a:r>
              <a:rPr lang="en-US" sz="1800" err="1">
                <a:effectLst/>
                <a:latin typeface="Times New Roman" panose="02020603050405020304" pitchFamily="18" charset="0"/>
                <a:ea typeface="Times New Roman" panose="02020603050405020304" pitchFamily="18" charset="0"/>
              </a:rPr>
              <a:t>vào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trích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xuất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giữa</a:t>
            </a:r>
            <a:r>
              <a:rPr lang="en-US" sz="1800">
                <a:effectLst/>
                <a:latin typeface="Times New Roman" panose="02020603050405020304" pitchFamily="18" charset="0"/>
                <a:ea typeface="Times New Roman" panose="02020603050405020304" pitchFamily="18" charset="0"/>
              </a:rPr>
              <a:t> Hadoop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các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cơ</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sở</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quan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hệ</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của</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họ</a:t>
            </a:r>
            <a:r>
              <a:rPr lang="en-US" sz="1800">
                <a:effectLst/>
                <a:latin typeface="Times New Roman" panose="02020603050405020304" pitchFamily="18" charset="0"/>
                <a:ea typeface="Times New Roman" panose="02020603050405020304" pitchFamily="18" charset="0"/>
              </a:rPr>
              <a:t>.  </a:t>
            </a:r>
          </a:p>
        </p:txBody>
      </p:sp>
    </p:spTree>
    <p:extLst>
      <p:ext uri="{BB962C8B-B14F-4D97-AF65-F5344CB8AC3E}">
        <p14:creationId xmlns:p14="http://schemas.microsoft.com/office/powerpoint/2010/main" val="2237461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5542060"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CÁC TÌNH HUỐNG SỬ DỤNG</a:t>
            </a:r>
            <a:endParaRPr lang="ko-KR" altLang="en-US" sz="2800" b="1">
              <a:solidFill>
                <a:schemeClr val="tx1">
                  <a:lumMod val="75000"/>
                  <a:lumOff val="25000"/>
                </a:schemeClr>
              </a:solidFill>
              <a:latin typeface="Montserrat" pitchFamily="2" charset="0"/>
              <a:cs typeface="Arial" panose="020B0604020202020204" pitchFamily="34" charset="0"/>
            </a:endParaRPr>
          </a:p>
        </p:txBody>
      </p:sp>
      <p:graphicFrame>
        <p:nvGraphicFramePr>
          <p:cNvPr id="3" name="Diagram 2">
            <a:extLst>
              <a:ext uri="{FF2B5EF4-FFF2-40B4-BE49-F238E27FC236}">
                <a16:creationId xmlns:a16="http://schemas.microsoft.com/office/drawing/2014/main" id="{02145C52-1296-AE03-BDCA-BF42FD2EE7EC}"/>
              </a:ext>
            </a:extLst>
          </p:cNvPr>
          <p:cNvGraphicFramePr/>
          <p:nvPr>
            <p:extLst>
              <p:ext uri="{D42A27DB-BD31-4B8C-83A1-F6EECF244321}">
                <p14:modId xmlns:p14="http://schemas.microsoft.com/office/powerpoint/2010/main" val="790345153"/>
              </p:ext>
            </p:extLst>
          </p:nvPr>
        </p:nvGraphicFramePr>
        <p:xfrm>
          <a:off x="1272397" y="1529140"/>
          <a:ext cx="7468616" cy="4602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F3AF4E7B-C69C-DC9E-DF3B-85F9D08F04FC}"/>
              </a:ext>
            </a:extLst>
          </p:cNvPr>
          <p:cNvSpPr txBox="1"/>
          <p:nvPr/>
        </p:nvSpPr>
        <p:spPr>
          <a:xfrm>
            <a:off x="1609344" y="1915439"/>
            <a:ext cx="292608" cy="584775"/>
          </a:xfrm>
          <a:prstGeom prst="rect">
            <a:avLst/>
          </a:prstGeom>
          <a:noFill/>
        </p:spPr>
        <p:txBody>
          <a:bodyPr wrap="square" rtlCol="0">
            <a:spAutoFit/>
          </a:bodyPr>
          <a:lstStyle/>
          <a:p>
            <a:r>
              <a:rPr lang="en-US" sz="3200" b="1">
                <a:solidFill>
                  <a:schemeClr val="tx1">
                    <a:lumMod val="75000"/>
                    <a:lumOff val="25000"/>
                  </a:schemeClr>
                </a:solidFill>
                <a:latin typeface="Montserrat" panose="00000500000000000000" pitchFamily="2" charset="0"/>
                <a:cs typeface="Times New Roman" panose="02020603050405020304" pitchFamily="18" charset="0"/>
              </a:rPr>
              <a:t>1</a:t>
            </a:r>
          </a:p>
        </p:txBody>
      </p:sp>
      <p:sp>
        <p:nvSpPr>
          <p:cNvPr id="5" name="TextBox 4">
            <a:extLst>
              <a:ext uri="{FF2B5EF4-FFF2-40B4-BE49-F238E27FC236}">
                <a16:creationId xmlns:a16="http://schemas.microsoft.com/office/drawing/2014/main" id="{60473DA5-235B-58A2-784E-1C1CD4A761A4}"/>
              </a:ext>
            </a:extLst>
          </p:cNvPr>
          <p:cNvSpPr txBox="1"/>
          <p:nvPr/>
        </p:nvSpPr>
        <p:spPr>
          <a:xfrm>
            <a:off x="1990344" y="2982239"/>
            <a:ext cx="292608" cy="584775"/>
          </a:xfrm>
          <a:prstGeom prst="rect">
            <a:avLst/>
          </a:prstGeom>
          <a:noFill/>
        </p:spPr>
        <p:txBody>
          <a:bodyPr wrap="square" rtlCol="0">
            <a:spAutoFit/>
          </a:bodyPr>
          <a:lstStyle/>
          <a:p>
            <a:r>
              <a:rPr lang="en-US" sz="3200" b="1">
                <a:solidFill>
                  <a:schemeClr val="tx1">
                    <a:lumMod val="75000"/>
                    <a:lumOff val="25000"/>
                  </a:schemeClr>
                </a:solidFill>
                <a:latin typeface="Montserrat" panose="00000500000000000000" pitchFamily="2" charset="0"/>
                <a:cs typeface="Times New Roman" panose="02020603050405020304" pitchFamily="18" charset="0"/>
              </a:rPr>
              <a:t>2</a:t>
            </a:r>
          </a:p>
        </p:txBody>
      </p:sp>
      <p:sp>
        <p:nvSpPr>
          <p:cNvPr id="6" name="TextBox 5">
            <a:extLst>
              <a:ext uri="{FF2B5EF4-FFF2-40B4-BE49-F238E27FC236}">
                <a16:creationId xmlns:a16="http://schemas.microsoft.com/office/drawing/2014/main" id="{723007E9-7FA3-21E8-DCD5-78C141BC28E1}"/>
              </a:ext>
            </a:extLst>
          </p:cNvPr>
          <p:cNvSpPr txBox="1"/>
          <p:nvPr/>
        </p:nvSpPr>
        <p:spPr>
          <a:xfrm>
            <a:off x="1990344" y="4087271"/>
            <a:ext cx="292608" cy="584775"/>
          </a:xfrm>
          <a:prstGeom prst="rect">
            <a:avLst/>
          </a:prstGeom>
          <a:noFill/>
        </p:spPr>
        <p:txBody>
          <a:bodyPr wrap="square" rtlCol="0">
            <a:spAutoFit/>
          </a:bodyPr>
          <a:lstStyle/>
          <a:p>
            <a:r>
              <a:rPr lang="en-US" sz="3200" b="1">
                <a:solidFill>
                  <a:schemeClr val="tx1">
                    <a:lumMod val="75000"/>
                    <a:lumOff val="25000"/>
                  </a:schemeClr>
                </a:solidFill>
                <a:latin typeface="Montserrat" panose="00000500000000000000" pitchFamily="2" charset="0"/>
                <a:cs typeface="Times New Roman" panose="02020603050405020304" pitchFamily="18" charset="0"/>
              </a:rPr>
              <a:t>3</a:t>
            </a:r>
          </a:p>
        </p:txBody>
      </p:sp>
      <p:sp>
        <p:nvSpPr>
          <p:cNvPr id="7" name="TextBox 6">
            <a:extLst>
              <a:ext uri="{FF2B5EF4-FFF2-40B4-BE49-F238E27FC236}">
                <a16:creationId xmlns:a16="http://schemas.microsoft.com/office/drawing/2014/main" id="{3CEBEC4C-6EC9-E81E-106C-2708D3F4CF18}"/>
              </a:ext>
            </a:extLst>
          </p:cNvPr>
          <p:cNvSpPr txBox="1"/>
          <p:nvPr/>
        </p:nvSpPr>
        <p:spPr>
          <a:xfrm>
            <a:off x="1545336" y="5121935"/>
            <a:ext cx="292608" cy="584775"/>
          </a:xfrm>
          <a:prstGeom prst="rect">
            <a:avLst/>
          </a:prstGeom>
          <a:noFill/>
        </p:spPr>
        <p:txBody>
          <a:bodyPr wrap="square" rtlCol="0">
            <a:spAutoFit/>
          </a:bodyPr>
          <a:lstStyle/>
          <a:p>
            <a:r>
              <a:rPr lang="en-US" sz="3200" b="1">
                <a:solidFill>
                  <a:schemeClr val="tx1">
                    <a:lumMod val="75000"/>
                    <a:lumOff val="25000"/>
                  </a:schemeClr>
                </a:solidFill>
                <a:latin typeface="Montserrat" panose="00000500000000000000" pitchFamily="2" charset="0"/>
                <a:cs typeface="Times New Roman" panose="02020603050405020304" pitchFamily="18" charset="0"/>
              </a:rPr>
              <a:t>4</a:t>
            </a:r>
          </a:p>
        </p:txBody>
      </p:sp>
    </p:spTree>
    <p:extLst>
      <p:ext uri="{BB962C8B-B14F-4D97-AF65-F5344CB8AC3E}">
        <p14:creationId xmlns:p14="http://schemas.microsoft.com/office/powerpoint/2010/main" val="766316184"/>
      </p:ext>
    </p:extLst>
  </p:cSld>
  <p:clrMapOvr>
    <a:masterClrMapping/>
  </p:clrMapOvr>
</p:sld>
</file>

<file path=ppt/theme/theme1.xml><?xml version="1.0" encoding="utf-8"?>
<a:theme xmlns:a="http://schemas.openxmlformats.org/drawingml/2006/main" name="PPTMON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 - Arial">
      <a:majorFont>
        <a:latin typeface="Arial Black"/>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33B3B"/>
        </a:solidFill>
        <a:ln w="9525" cap="flat">
          <a:noFill/>
          <a:prstDash val="solid"/>
          <a:miter/>
        </a:ln>
      </a:spPr>
      <a:bodyPr rtlCol="0" anchor="ctr"/>
      <a:lstStyle>
        <a:defPPr algn="l">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30</Slides>
  <Notes>4</Notes>
  <HiddenSlides>0</HiddenSlide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PPTMON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5</dc:creator>
  <cp:revision>1</cp:revision>
  <dcterms:created xsi:type="dcterms:W3CDTF">2019-04-06T05:20:47Z</dcterms:created>
  <dcterms:modified xsi:type="dcterms:W3CDTF">2023-10-11T12:40:02Z</dcterms:modified>
</cp:coreProperties>
</file>

<file path=docProps/thumbnail.jpeg>
</file>